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58" r:id="rId4"/>
    <p:sldId id="280" r:id="rId5"/>
    <p:sldId id="279" r:id="rId6"/>
    <p:sldId id="278" r:id="rId7"/>
    <p:sldId id="276" r:id="rId8"/>
    <p:sldId id="274" r:id="rId9"/>
    <p:sldId id="272" r:id="rId10"/>
    <p:sldId id="271" r:id="rId11"/>
    <p:sldId id="270" r:id="rId12"/>
    <p:sldId id="269" r:id="rId13"/>
    <p:sldId id="268" r:id="rId14"/>
    <p:sldId id="266" r:id="rId15"/>
    <p:sldId id="265" r:id="rId16"/>
    <p:sldId id="263" r:id="rId17"/>
    <p:sldId id="262" r:id="rId18"/>
    <p:sldId id="261" r:id="rId19"/>
    <p:sldId id="257" r:id="rId20"/>
  </p:sldIdLst>
  <p:sldSz cx="12192000" cy="6858000"/>
  <p:notesSz cx="6858000" cy="9144000"/>
  <p:custDataLst>
    <p:tags r:id="rId2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E6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138" y="2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2023/8/14 Monday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2023/8/14 Monday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2023/8/14 Monday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2023/8/14 Monday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2023/8/14 Monday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2023/8/14 Monday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2023/8/14 Monday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2023/8/14 Monday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2023/8/14 Monday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2023/8/14 Monday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2023/8/14 Monday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2023/8/14 Monday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-635"/>
            <a:ext cx="1219073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B239E8C8-1767-60F5-8FFE-6BA5A35CC6DB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287449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21C0352B-DB69-CC6E-369E-AE66C592D049}"/>
              </a:ext>
            </a:extLst>
          </p:cNvPr>
          <p:cNvSpPr/>
          <p:nvPr/>
        </p:nvSpPr>
        <p:spPr bwMode="white">
          <a:xfrm>
            <a:off x="5871570" y="1398037"/>
            <a:ext cx="409388" cy="34379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5CF26992-0751-2BA5-C684-C46B579D9F78}"/>
              </a:ext>
            </a:extLst>
          </p:cNvPr>
          <p:cNvSpPr/>
          <p:nvPr/>
        </p:nvSpPr>
        <p:spPr bwMode="white">
          <a:xfrm>
            <a:off x="6261917" y="2582215"/>
            <a:ext cx="409388" cy="34379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9710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0298C2A6-12F0-F899-B730-3A6993D10F30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297574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74BEC0AE-18A7-4B69-8BA2-31CD1E7DD4F9}"/>
              </a:ext>
            </a:extLst>
          </p:cNvPr>
          <p:cNvSpPr/>
          <p:nvPr/>
        </p:nvSpPr>
        <p:spPr bwMode="white">
          <a:xfrm>
            <a:off x="1987140" y="2007581"/>
            <a:ext cx="809256" cy="34335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51D98CF0-5CBE-A0DA-17CF-8EEA6C49B345}"/>
              </a:ext>
            </a:extLst>
          </p:cNvPr>
          <p:cNvSpPr/>
          <p:nvPr/>
        </p:nvSpPr>
        <p:spPr bwMode="white">
          <a:xfrm>
            <a:off x="4310181" y="1988505"/>
            <a:ext cx="2760991" cy="37196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003D4595-9953-3241-0F75-3D8E3F0DD33D}"/>
              </a:ext>
            </a:extLst>
          </p:cNvPr>
          <p:cNvSpPr/>
          <p:nvPr/>
        </p:nvSpPr>
        <p:spPr bwMode="white">
          <a:xfrm>
            <a:off x="1977619" y="3190248"/>
            <a:ext cx="809256" cy="35289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7510C07B-CC6C-F0F1-194C-0A3EC745FADA}"/>
              </a:ext>
            </a:extLst>
          </p:cNvPr>
          <p:cNvSpPr/>
          <p:nvPr/>
        </p:nvSpPr>
        <p:spPr bwMode="white">
          <a:xfrm>
            <a:off x="3938876" y="3180710"/>
            <a:ext cx="1961256" cy="37196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2113D492-1D1A-448E-23FE-A9187038D9FA}"/>
              </a:ext>
            </a:extLst>
          </p:cNvPr>
          <p:cNvSpPr/>
          <p:nvPr/>
        </p:nvSpPr>
        <p:spPr bwMode="white">
          <a:xfrm>
            <a:off x="7233024" y="3171173"/>
            <a:ext cx="1970775" cy="3815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9748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F47FB72B-6F37-0798-6FE3-2F4A8178293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53039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35AC1462-3383-BA59-6BF9-7B98D24E13EC}"/>
              </a:ext>
            </a:extLst>
          </p:cNvPr>
          <p:cNvSpPr/>
          <p:nvPr/>
        </p:nvSpPr>
        <p:spPr bwMode="white">
          <a:xfrm>
            <a:off x="2006181" y="1387912"/>
            <a:ext cx="1570909" cy="3625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AFF9FFEB-238D-E4E3-6F72-61B670DA37E5}"/>
              </a:ext>
            </a:extLst>
          </p:cNvPr>
          <p:cNvSpPr/>
          <p:nvPr/>
        </p:nvSpPr>
        <p:spPr bwMode="white">
          <a:xfrm>
            <a:off x="4567239" y="1989033"/>
            <a:ext cx="809256" cy="3625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C08626F6-D3E8-49C8-1038-F86E427E0F4D}"/>
              </a:ext>
            </a:extLst>
          </p:cNvPr>
          <p:cNvSpPr/>
          <p:nvPr/>
        </p:nvSpPr>
        <p:spPr bwMode="white">
          <a:xfrm>
            <a:off x="7166380" y="1998574"/>
            <a:ext cx="828296" cy="35303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126DB614-4DBD-1A89-F93D-BDA5B5959748}"/>
              </a:ext>
            </a:extLst>
          </p:cNvPr>
          <p:cNvSpPr/>
          <p:nvPr/>
        </p:nvSpPr>
        <p:spPr bwMode="white">
          <a:xfrm>
            <a:off x="10774710" y="1979491"/>
            <a:ext cx="1323371" cy="3625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8F87B908-086E-D3A0-2464-39D33E51406B}"/>
              </a:ext>
            </a:extLst>
          </p:cNvPr>
          <p:cNvSpPr/>
          <p:nvPr/>
        </p:nvSpPr>
        <p:spPr bwMode="white">
          <a:xfrm>
            <a:off x="1596793" y="2580612"/>
            <a:ext cx="818776" cy="35303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CF3ED5FB-F7F4-33C6-EDE9-E8A4797E3443}"/>
              </a:ext>
            </a:extLst>
          </p:cNvPr>
          <p:cNvSpPr/>
          <p:nvPr/>
        </p:nvSpPr>
        <p:spPr bwMode="white">
          <a:xfrm>
            <a:off x="2196595" y="3162650"/>
            <a:ext cx="2818115" cy="37212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7FFEA020-2197-313A-2384-082005E08784}"/>
              </a:ext>
            </a:extLst>
          </p:cNvPr>
          <p:cNvSpPr/>
          <p:nvPr/>
        </p:nvSpPr>
        <p:spPr bwMode="white">
          <a:xfrm>
            <a:off x="7975636" y="3172192"/>
            <a:ext cx="828296" cy="35303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9887E6B6-05B8-F0C8-583E-0A6391E2A7C2}"/>
              </a:ext>
            </a:extLst>
          </p:cNvPr>
          <p:cNvSpPr/>
          <p:nvPr/>
        </p:nvSpPr>
        <p:spPr bwMode="white">
          <a:xfrm>
            <a:off x="3539008" y="3763771"/>
            <a:ext cx="790214" cy="3625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49900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4B4B0EA6-6E95-A37D-8FC3-47864C4D3FF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55680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D59FDD69-B14F-1A77-D0EE-3F3708E568A2}"/>
              </a:ext>
            </a:extLst>
          </p:cNvPr>
          <p:cNvSpPr/>
          <p:nvPr/>
        </p:nvSpPr>
        <p:spPr bwMode="white">
          <a:xfrm>
            <a:off x="5100396" y="1416104"/>
            <a:ext cx="2760991" cy="37189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2AC55CEE-B89C-BB53-1A64-27C57C0FDAA9}"/>
              </a:ext>
            </a:extLst>
          </p:cNvPr>
          <p:cNvSpPr/>
          <p:nvPr/>
        </p:nvSpPr>
        <p:spPr bwMode="white">
          <a:xfrm>
            <a:off x="1406380" y="2598527"/>
            <a:ext cx="1190082" cy="37189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189D7927-4B99-F2FA-A4A4-CE5B15AE8099}"/>
              </a:ext>
            </a:extLst>
          </p:cNvPr>
          <p:cNvSpPr/>
          <p:nvPr/>
        </p:nvSpPr>
        <p:spPr bwMode="white">
          <a:xfrm>
            <a:off x="4310181" y="2598527"/>
            <a:ext cx="1209123" cy="37189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659B669A-A75E-2E5B-CE9B-6C7C0A5F911B}"/>
              </a:ext>
            </a:extLst>
          </p:cNvPr>
          <p:cNvSpPr/>
          <p:nvPr/>
        </p:nvSpPr>
        <p:spPr bwMode="white">
          <a:xfrm>
            <a:off x="3158181" y="3189738"/>
            <a:ext cx="2418247" cy="37189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F09BA409-E456-322C-7CB6-91E368B16018}"/>
              </a:ext>
            </a:extLst>
          </p:cNvPr>
          <p:cNvSpPr/>
          <p:nvPr/>
        </p:nvSpPr>
        <p:spPr bwMode="white">
          <a:xfrm>
            <a:off x="10584297" y="3189738"/>
            <a:ext cx="828297" cy="37189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64B7BAFC-D652-F744-3016-BC489924CF70}"/>
              </a:ext>
            </a:extLst>
          </p:cNvPr>
          <p:cNvSpPr/>
          <p:nvPr/>
        </p:nvSpPr>
        <p:spPr bwMode="white">
          <a:xfrm>
            <a:off x="1016033" y="3780950"/>
            <a:ext cx="1199603" cy="38142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" name="img_16777215">
            <a:extLst>
              <a:ext uri="{FF2B5EF4-FFF2-40B4-BE49-F238E27FC236}">
                <a16:creationId xmlns:a16="http://schemas.microsoft.com/office/drawing/2014/main" id="{44B43C20-791C-77B4-A06B-09B177B99546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4276805"/>
            <a:ext cx="11520000" cy="238587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50BAA5F0-0895-FAB2-2D1B-5EA060554FE6}"/>
              </a:ext>
            </a:extLst>
          </p:cNvPr>
          <p:cNvSpPr/>
          <p:nvPr/>
        </p:nvSpPr>
        <p:spPr bwMode="white">
          <a:xfrm>
            <a:off x="8965785" y="4391327"/>
            <a:ext cx="409388" cy="34356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65087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F7F58905-1F32-2CBC-D242-338A8DEE3AF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415987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B471365F-7E24-54B1-F883-090F9B7DF511}"/>
              </a:ext>
            </a:extLst>
          </p:cNvPr>
          <p:cNvSpPr/>
          <p:nvPr/>
        </p:nvSpPr>
        <p:spPr bwMode="white">
          <a:xfrm>
            <a:off x="10384363" y="3763580"/>
            <a:ext cx="1713719" cy="3816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31D310F1-5FAA-D327-ECB0-2DE1939E6AE8}"/>
              </a:ext>
            </a:extLst>
          </p:cNvPr>
          <p:cNvSpPr/>
          <p:nvPr/>
        </p:nvSpPr>
        <p:spPr bwMode="white">
          <a:xfrm>
            <a:off x="1101719" y="4355122"/>
            <a:ext cx="3551206" cy="3720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28315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3A38EF0C-9C9B-0AD6-D15B-3294587257E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072"/>
          <a:stretch/>
        </p:blipFill>
        <p:spPr>
          <a:xfrm>
            <a:off x="1364753" y="720000"/>
            <a:ext cx="10244541" cy="64709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892E0315-AF03-E9AD-4DF7-B09A831D8969}"/>
              </a:ext>
            </a:extLst>
          </p:cNvPr>
          <p:cNvSpPr/>
          <p:nvPr/>
        </p:nvSpPr>
        <p:spPr bwMode="white">
          <a:xfrm>
            <a:off x="7210438" y="1193246"/>
            <a:ext cx="4227173" cy="5794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img_16777215">
            <a:extLst>
              <a:ext uri="{FF2B5EF4-FFF2-40B4-BE49-F238E27FC236}">
                <a16:creationId xmlns:a16="http://schemas.microsoft.com/office/drawing/2014/main" id="{49C71E44-3643-B5A4-1142-11DA52FB9F0F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083" y="1367092"/>
            <a:ext cx="11520000" cy="415107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1E5AF2C5-23ED-24B3-894D-584FEF7196EE}"/>
              </a:ext>
            </a:extLst>
          </p:cNvPr>
          <p:cNvSpPr/>
          <p:nvPr/>
        </p:nvSpPr>
        <p:spPr bwMode="white">
          <a:xfrm>
            <a:off x="540000" y="1852653"/>
            <a:ext cx="5674314" cy="5712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53472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F067BF5A-EC92-F4C5-E922-EC58B8F97B8F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299335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2881119F-F231-4DAD-5DEF-153DEC58DA71}"/>
              </a:ext>
            </a:extLst>
          </p:cNvPr>
          <p:cNvSpPr/>
          <p:nvPr/>
        </p:nvSpPr>
        <p:spPr bwMode="white">
          <a:xfrm>
            <a:off x="6852198" y="2026016"/>
            <a:ext cx="409388" cy="35271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A8FC5932-4BB5-0111-110B-A7331A095D2A}"/>
              </a:ext>
            </a:extLst>
          </p:cNvPr>
          <p:cNvSpPr/>
          <p:nvPr/>
        </p:nvSpPr>
        <p:spPr bwMode="white">
          <a:xfrm>
            <a:off x="2567900" y="2626593"/>
            <a:ext cx="409388" cy="35271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12439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9BDBB6FA-2DA8-D3B3-7ED2-43F1727ED1B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415547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BAEB6565-7E74-A220-F93F-4465FB49A778}"/>
              </a:ext>
            </a:extLst>
          </p:cNvPr>
          <p:cNvSpPr/>
          <p:nvPr/>
        </p:nvSpPr>
        <p:spPr bwMode="white">
          <a:xfrm>
            <a:off x="1396859" y="1406225"/>
            <a:ext cx="10176576" cy="3717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D5C16936-9E53-F25A-417B-08CB56F042C3}"/>
              </a:ext>
            </a:extLst>
          </p:cNvPr>
          <p:cNvSpPr/>
          <p:nvPr/>
        </p:nvSpPr>
        <p:spPr bwMode="white">
          <a:xfrm>
            <a:off x="1006512" y="1997141"/>
            <a:ext cx="7492029" cy="3717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99587ACB-4318-F884-714D-2D4FEC391F4B}"/>
              </a:ext>
            </a:extLst>
          </p:cNvPr>
          <p:cNvSpPr/>
          <p:nvPr/>
        </p:nvSpPr>
        <p:spPr bwMode="white">
          <a:xfrm>
            <a:off x="2187074" y="3198035"/>
            <a:ext cx="409388" cy="35264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8EAE92E8-1CB8-DA79-DC8B-B33FB90E7E95}"/>
              </a:ext>
            </a:extLst>
          </p:cNvPr>
          <p:cNvSpPr/>
          <p:nvPr/>
        </p:nvSpPr>
        <p:spPr bwMode="white">
          <a:xfrm>
            <a:off x="4710049" y="3198035"/>
            <a:ext cx="409388" cy="35264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65394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 animBg="1"/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033641C6-100A-0F9A-5331-81F8E4FB8A4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9001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>
            <a:extLst>
              <a:ext uri="{FF2B5EF4-FFF2-40B4-BE49-F238E27FC236}">
                <a16:creationId xmlns:a16="http://schemas.microsoft.com/office/drawing/2014/main" id="{05C26232-592B-BD46-F11C-B885F1C76AD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45"/>
          <a:stretch/>
        </p:blipFill>
        <p:spPr>
          <a:xfrm>
            <a:off x="1125177" y="4620160"/>
            <a:ext cx="10950282" cy="184883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E3DAAF41-DC96-ECFF-7FA0-8B0380287E6E}"/>
              </a:ext>
            </a:extLst>
          </p:cNvPr>
          <p:cNvSpPr/>
          <p:nvPr/>
        </p:nvSpPr>
        <p:spPr bwMode="white">
          <a:xfrm>
            <a:off x="1896349" y="4734520"/>
            <a:ext cx="8442427" cy="38120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E963E02E-167F-2953-137B-8C03B3C7C57C}"/>
              </a:ext>
            </a:extLst>
          </p:cNvPr>
          <p:cNvSpPr/>
          <p:nvPr/>
        </p:nvSpPr>
        <p:spPr bwMode="white">
          <a:xfrm>
            <a:off x="1924911" y="5344445"/>
            <a:ext cx="10135089" cy="3621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3C77413C-B3F5-5518-864F-A00A6022E851}"/>
              </a:ext>
            </a:extLst>
          </p:cNvPr>
          <p:cNvSpPr/>
          <p:nvPr/>
        </p:nvSpPr>
        <p:spPr bwMode="white">
          <a:xfrm>
            <a:off x="1087094" y="5935310"/>
            <a:ext cx="4331900" cy="37167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41071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2000" cy="68592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9100" y="2890837"/>
            <a:ext cx="3733800" cy="10763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22FBD13F-2103-27B1-4D0B-3320FE1E7C37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420829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>
        <p:nvSpPr>
          <p:cNvPr id="2" name="矩形 1"/>
          <p:cNvSpPr/>
          <p:nvPr/>
        </p:nvSpPr>
        <p:spPr>
          <a:xfrm>
            <a:off x="2438400" y="2294965"/>
            <a:ext cx="349624" cy="313764"/>
          </a:xfrm>
          <a:prstGeom prst="rect">
            <a:avLst/>
          </a:prstGeom>
          <a:solidFill>
            <a:srgbClr val="B2E6FA"/>
          </a:solidFill>
          <a:ln>
            <a:solidFill>
              <a:srgbClr val="B2E6F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4195482" y="2510385"/>
            <a:ext cx="349624" cy="313764"/>
          </a:xfrm>
          <a:prstGeom prst="rect">
            <a:avLst/>
          </a:prstGeom>
          <a:solidFill>
            <a:srgbClr val="B2E6FA"/>
          </a:solidFill>
          <a:ln>
            <a:solidFill>
              <a:srgbClr val="B2E6F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6926471" y="2465829"/>
            <a:ext cx="630776" cy="313764"/>
          </a:xfrm>
          <a:prstGeom prst="rect">
            <a:avLst/>
          </a:prstGeom>
          <a:solidFill>
            <a:srgbClr val="B2E6FA"/>
          </a:solidFill>
          <a:ln>
            <a:solidFill>
              <a:srgbClr val="B2E6F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9852212" y="2510385"/>
            <a:ext cx="436024" cy="313764"/>
          </a:xfrm>
          <a:prstGeom prst="rect">
            <a:avLst/>
          </a:prstGeom>
          <a:solidFill>
            <a:srgbClr val="B2E6FA"/>
          </a:solidFill>
          <a:ln>
            <a:solidFill>
              <a:srgbClr val="B2E6F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2181422" y="4110755"/>
            <a:ext cx="756000" cy="298124"/>
          </a:xfrm>
          <a:prstGeom prst="rect">
            <a:avLst/>
          </a:prstGeom>
          <a:solidFill>
            <a:srgbClr val="B2E6FA"/>
          </a:solidFill>
          <a:ln>
            <a:solidFill>
              <a:srgbClr val="B2E6F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4222377" y="4300770"/>
            <a:ext cx="349624" cy="313764"/>
          </a:xfrm>
          <a:prstGeom prst="rect">
            <a:avLst/>
          </a:prstGeom>
          <a:solidFill>
            <a:srgbClr val="B2E6FA"/>
          </a:solidFill>
          <a:ln>
            <a:solidFill>
              <a:srgbClr val="B2E6F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7939480" y="4095115"/>
            <a:ext cx="621813" cy="313764"/>
          </a:xfrm>
          <a:prstGeom prst="rect">
            <a:avLst/>
          </a:prstGeom>
          <a:solidFill>
            <a:srgbClr val="B2E6FA"/>
          </a:solidFill>
          <a:ln>
            <a:solidFill>
              <a:srgbClr val="B2E6F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9895412" y="4318699"/>
            <a:ext cx="392824" cy="313764"/>
          </a:xfrm>
          <a:prstGeom prst="rect">
            <a:avLst/>
          </a:prstGeom>
          <a:solidFill>
            <a:srgbClr val="B2E6FA"/>
          </a:solidFill>
          <a:ln>
            <a:solidFill>
              <a:srgbClr val="B2E6F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2E822225-7BAB-FDCA-D70A-50144D8AFA9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75489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00EE4B5F-A8BF-9D67-CC0F-3B23E4AF9218}"/>
              </a:ext>
            </a:extLst>
          </p:cNvPr>
          <p:cNvSpPr/>
          <p:nvPr/>
        </p:nvSpPr>
        <p:spPr bwMode="white">
          <a:xfrm>
            <a:off x="1273090" y="1977985"/>
            <a:ext cx="656925" cy="5622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16F813F9-693A-A706-1691-5601D2A83919}"/>
              </a:ext>
            </a:extLst>
          </p:cNvPr>
          <p:cNvSpPr/>
          <p:nvPr/>
        </p:nvSpPr>
        <p:spPr bwMode="white">
          <a:xfrm>
            <a:off x="2282280" y="1977985"/>
            <a:ext cx="561719" cy="60993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1AE13EB6-2806-E7D0-0C29-DA9EB9A2EB46}"/>
              </a:ext>
            </a:extLst>
          </p:cNvPr>
          <p:cNvSpPr/>
          <p:nvPr/>
        </p:nvSpPr>
        <p:spPr bwMode="white">
          <a:xfrm>
            <a:off x="4452991" y="2006575"/>
            <a:ext cx="552198" cy="4955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8E706801-5E20-8213-1764-4C3A38D8C556}"/>
              </a:ext>
            </a:extLst>
          </p:cNvPr>
          <p:cNvSpPr/>
          <p:nvPr/>
        </p:nvSpPr>
        <p:spPr bwMode="white">
          <a:xfrm>
            <a:off x="7413917" y="2006575"/>
            <a:ext cx="580760" cy="5622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28800BC5-95DE-DFCA-0CEE-5206F0B30F1C}"/>
              </a:ext>
            </a:extLst>
          </p:cNvPr>
          <p:cNvSpPr/>
          <p:nvPr/>
        </p:nvSpPr>
        <p:spPr bwMode="white">
          <a:xfrm>
            <a:off x="8365983" y="1997045"/>
            <a:ext cx="656925" cy="55275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7BE417C3-230A-112D-4CA2-794C924619DB}"/>
              </a:ext>
            </a:extLst>
          </p:cNvPr>
          <p:cNvSpPr/>
          <p:nvPr/>
        </p:nvSpPr>
        <p:spPr bwMode="white">
          <a:xfrm>
            <a:off x="9318049" y="2016105"/>
            <a:ext cx="666446" cy="4955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3A8A42A2-B43B-AC8F-833C-108B803AC2E1}"/>
              </a:ext>
            </a:extLst>
          </p:cNvPr>
          <p:cNvSpPr/>
          <p:nvPr/>
        </p:nvSpPr>
        <p:spPr bwMode="white">
          <a:xfrm>
            <a:off x="10298677" y="2006575"/>
            <a:ext cx="666446" cy="5432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B9EA3650-31C4-4C72-746C-ABDA27DA70B1}"/>
              </a:ext>
            </a:extLst>
          </p:cNvPr>
          <p:cNvSpPr/>
          <p:nvPr/>
        </p:nvSpPr>
        <p:spPr bwMode="white">
          <a:xfrm>
            <a:off x="1301652" y="3607647"/>
            <a:ext cx="542677" cy="5432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B0858FBF-952F-F1D7-6335-B78D3942E8AC}"/>
              </a:ext>
            </a:extLst>
          </p:cNvPr>
          <p:cNvSpPr/>
          <p:nvPr/>
        </p:nvSpPr>
        <p:spPr bwMode="white">
          <a:xfrm>
            <a:off x="2263239" y="3598117"/>
            <a:ext cx="618842" cy="5432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BAE6F15F-8597-3961-F9C9-D1EE6CACCB2C}"/>
              </a:ext>
            </a:extLst>
          </p:cNvPr>
          <p:cNvSpPr/>
          <p:nvPr/>
        </p:nvSpPr>
        <p:spPr bwMode="white">
          <a:xfrm>
            <a:off x="4405388" y="3598117"/>
            <a:ext cx="637884" cy="57181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24617F4A-60C6-72A0-3C05-B58E0085AAB3}"/>
              </a:ext>
            </a:extLst>
          </p:cNvPr>
          <p:cNvSpPr/>
          <p:nvPr/>
        </p:nvSpPr>
        <p:spPr bwMode="white">
          <a:xfrm>
            <a:off x="5376495" y="3588587"/>
            <a:ext cx="628363" cy="5241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C45BB025-8E37-D4F3-211C-2E7A096BAE44}"/>
              </a:ext>
            </a:extLst>
          </p:cNvPr>
          <p:cNvSpPr/>
          <p:nvPr/>
        </p:nvSpPr>
        <p:spPr bwMode="white">
          <a:xfrm>
            <a:off x="7375834" y="3626707"/>
            <a:ext cx="571239" cy="48603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>
            <a:extLst>
              <a:ext uri="{FF2B5EF4-FFF2-40B4-BE49-F238E27FC236}">
                <a16:creationId xmlns:a16="http://schemas.microsoft.com/office/drawing/2014/main" id="{E5085B92-D97B-350D-0797-5A34006A8FCC}"/>
              </a:ext>
            </a:extLst>
          </p:cNvPr>
          <p:cNvSpPr/>
          <p:nvPr/>
        </p:nvSpPr>
        <p:spPr bwMode="white">
          <a:xfrm>
            <a:off x="8346942" y="3579057"/>
            <a:ext cx="675965" cy="60993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64217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D743C610-E7FE-5DC5-19BB-34F1492B0B7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73728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3042BDAA-3F0E-9933-1FE6-CC125E353249}"/>
              </a:ext>
            </a:extLst>
          </p:cNvPr>
          <p:cNvSpPr/>
          <p:nvPr/>
        </p:nvSpPr>
        <p:spPr bwMode="white">
          <a:xfrm>
            <a:off x="5546200" y="1712684"/>
            <a:ext cx="371305" cy="36228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6155F4C4-7042-CF38-EB44-0CAB41449221}"/>
              </a:ext>
            </a:extLst>
          </p:cNvPr>
          <p:cNvSpPr/>
          <p:nvPr/>
        </p:nvSpPr>
        <p:spPr bwMode="white">
          <a:xfrm>
            <a:off x="9060991" y="1722225"/>
            <a:ext cx="371305" cy="36228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10708C62-08E1-C6E3-AB2B-386177A483D7}"/>
              </a:ext>
            </a:extLst>
          </p:cNvPr>
          <p:cNvSpPr/>
          <p:nvPr/>
        </p:nvSpPr>
        <p:spPr bwMode="white">
          <a:xfrm>
            <a:off x="2258238" y="2980692"/>
            <a:ext cx="371305" cy="36228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8B28431C-12E9-3C0A-E5EE-DF615B995130}"/>
              </a:ext>
            </a:extLst>
          </p:cNvPr>
          <p:cNvSpPr/>
          <p:nvPr/>
        </p:nvSpPr>
        <p:spPr bwMode="white">
          <a:xfrm>
            <a:off x="9642374" y="2981264"/>
            <a:ext cx="371305" cy="36228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8DCC9C82-9C26-D756-0B7D-D51060182D61}"/>
              </a:ext>
            </a:extLst>
          </p:cNvPr>
          <p:cNvSpPr/>
          <p:nvPr/>
        </p:nvSpPr>
        <p:spPr bwMode="white">
          <a:xfrm>
            <a:off x="6128628" y="3637371"/>
            <a:ext cx="380826" cy="36228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CB7F16AB-176D-8590-F1BA-04B00C551A8D}"/>
              </a:ext>
            </a:extLst>
          </p:cNvPr>
          <p:cNvSpPr/>
          <p:nvPr/>
        </p:nvSpPr>
        <p:spPr bwMode="white">
          <a:xfrm>
            <a:off x="11022247" y="3648639"/>
            <a:ext cx="371306" cy="36228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2177556" y="3106317"/>
            <a:ext cx="161364" cy="17929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9481010" y="3106317"/>
            <a:ext cx="161364" cy="17929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81485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2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942A048D-E2A2-9266-FE25-222829F18F8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12853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74B73A00-44D5-1CC5-3880-5BA239BFDC29}"/>
              </a:ext>
            </a:extLst>
          </p:cNvPr>
          <p:cNvSpPr/>
          <p:nvPr/>
        </p:nvSpPr>
        <p:spPr bwMode="white">
          <a:xfrm>
            <a:off x="3679595" y="1178771"/>
            <a:ext cx="371305" cy="3618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C1C10F6B-9447-E66A-4D60-8E6B76BB435F}"/>
              </a:ext>
            </a:extLst>
          </p:cNvPr>
          <p:cNvSpPr/>
          <p:nvPr/>
        </p:nvSpPr>
        <p:spPr bwMode="white">
          <a:xfrm>
            <a:off x="8716025" y="1178771"/>
            <a:ext cx="371305" cy="3618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img_16777215">
            <a:extLst>
              <a:ext uri="{FF2B5EF4-FFF2-40B4-BE49-F238E27FC236}">
                <a16:creationId xmlns:a16="http://schemas.microsoft.com/office/drawing/2014/main" id="{5348B92D-AF7E-5521-6B00-6B5A16640D16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2163318"/>
            <a:ext cx="11520000" cy="139983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3C4FF847-AF3D-3913-9D6A-A6D0395A6088}"/>
              </a:ext>
            </a:extLst>
          </p:cNvPr>
          <p:cNvSpPr/>
          <p:nvPr/>
        </p:nvSpPr>
        <p:spPr bwMode="white">
          <a:xfrm>
            <a:off x="3955139" y="2543685"/>
            <a:ext cx="371305" cy="3618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D45E3A47-1019-57ED-0FA7-EF166362D216}"/>
              </a:ext>
            </a:extLst>
          </p:cNvPr>
          <p:cNvSpPr/>
          <p:nvPr/>
        </p:nvSpPr>
        <p:spPr bwMode="white">
          <a:xfrm>
            <a:off x="5480667" y="2537545"/>
            <a:ext cx="361785" cy="33329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0CC29FE6-D9FB-FA4F-E6DE-626272EA4893}"/>
              </a:ext>
            </a:extLst>
          </p:cNvPr>
          <p:cNvSpPr/>
          <p:nvPr/>
        </p:nvSpPr>
        <p:spPr bwMode="white">
          <a:xfrm>
            <a:off x="1092198" y="3299345"/>
            <a:ext cx="371305" cy="3618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FB703899-4815-2DFD-DCB6-E540A2447314}"/>
              </a:ext>
            </a:extLst>
          </p:cNvPr>
          <p:cNvSpPr/>
          <p:nvPr/>
        </p:nvSpPr>
        <p:spPr bwMode="white">
          <a:xfrm>
            <a:off x="5186082" y="3299338"/>
            <a:ext cx="371305" cy="3618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 15"/>
          <p:cNvSpPr/>
          <p:nvPr/>
        </p:nvSpPr>
        <p:spPr>
          <a:xfrm>
            <a:off x="1382821" y="3141407"/>
            <a:ext cx="161364" cy="17929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矩形 16"/>
          <p:cNvSpPr/>
          <p:nvPr/>
        </p:nvSpPr>
        <p:spPr>
          <a:xfrm>
            <a:off x="5449810" y="3177267"/>
            <a:ext cx="161364" cy="17929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51477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8" grpId="0" animBg="1"/>
      <p:bldP spid="9" grpId="0" animBg="1"/>
      <p:bldP spid="10" grpId="0" animBg="1"/>
      <p:bldP spid="16" grpId="0" animBg="1"/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F6907885-134C-18E0-1A2F-A81BA049F427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292732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E75E906C-E4CE-921B-914B-C1B1D5E9C6DD}"/>
              </a:ext>
            </a:extLst>
          </p:cNvPr>
          <p:cNvSpPr/>
          <p:nvPr/>
        </p:nvSpPr>
        <p:spPr bwMode="white">
          <a:xfrm>
            <a:off x="2320363" y="3132417"/>
            <a:ext cx="409388" cy="35280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8875A22C-AE26-50E3-3C2D-6F77E76FCCCB}"/>
              </a:ext>
            </a:extLst>
          </p:cNvPr>
          <p:cNvSpPr/>
          <p:nvPr/>
        </p:nvSpPr>
        <p:spPr bwMode="white">
          <a:xfrm>
            <a:off x="4538677" y="3132417"/>
            <a:ext cx="409388" cy="35280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08C244DE-A5DC-FAC5-C538-A32BCBD32B6A}"/>
              </a:ext>
            </a:extLst>
          </p:cNvPr>
          <p:cNvSpPr/>
          <p:nvPr/>
        </p:nvSpPr>
        <p:spPr bwMode="white">
          <a:xfrm>
            <a:off x="7128297" y="3132417"/>
            <a:ext cx="409388" cy="35280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img_16777215">
            <a:extLst>
              <a:ext uri="{FF2B5EF4-FFF2-40B4-BE49-F238E27FC236}">
                <a16:creationId xmlns:a16="http://schemas.microsoft.com/office/drawing/2014/main" id="{B953512F-ED3C-C4EB-F61D-9795F5A53F3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13"/>
          <a:stretch/>
        </p:blipFill>
        <p:spPr>
          <a:xfrm>
            <a:off x="1113741" y="3647321"/>
            <a:ext cx="10907930" cy="288330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1B330F19-A0E8-A22C-38FD-05DC0FEFEB0B}"/>
              </a:ext>
            </a:extLst>
          </p:cNvPr>
          <p:cNvSpPr/>
          <p:nvPr/>
        </p:nvSpPr>
        <p:spPr bwMode="white">
          <a:xfrm>
            <a:off x="6054964" y="4917119"/>
            <a:ext cx="409388" cy="35325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60D751A4-45CA-C448-BB69-F9197BD6635E}"/>
              </a:ext>
            </a:extLst>
          </p:cNvPr>
          <p:cNvSpPr/>
          <p:nvPr/>
        </p:nvSpPr>
        <p:spPr bwMode="white">
          <a:xfrm>
            <a:off x="8606501" y="4917119"/>
            <a:ext cx="409388" cy="35325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7321D820-0F3B-53CD-D9DE-48F5567834C3}"/>
              </a:ext>
            </a:extLst>
          </p:cNvPr>
          <p:cNvSpPr/>
          <p:nvPr/>
        </p:nvSpPr>
        <p:spPr bwMode="white">
          <a:xfrm>
            <a:off x="1970600" y="5509055"/>
            <a:ext cx="409388" cy="35325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1F05714A-CEB1-71D1-ADAA-CF1ACF390DD9}"/>
              </a:ext>
            </a:extLst>
          </p:cNvPr>
          <p:cNvSpPr/>
          <p:nvPr/>
        </p:nvSpPr>
        <p:spPr bwMode="white">
          <a:xfrm>
            <a:off x="5283790" y="5509055"/>
            <a:ext cx="409388" cy="35325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9A366C42-1602-A1C1-7F4B-5BD822052D55}"/>
              </a:ext>
            </a:extLst>
          </p:cNvPr>
          <p:cNvSpPr/>
          <p:nvPr/>
        </p:nvSpPr>
        <p:spPr bwMode="white">
          <a:xfrm>
            <a:off x="9006369" y="5509055"/>
            <a:ext cx="409388" cy="35325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02161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763BDD84-35D3-B8A8-8DE0-B43082D1A08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04617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6FDF9378-567A-5BF3-50F7-8D08CAE7B631}"/>
              </a:ext>
            </a:extLst>
          </p:cNvPr>
          <p:cNvSpPr/>
          <p:nvPr/>
        </p:nvSpPr>
        <p:spPr bwMode="white">
          <a:xfrm>
            <a:off x="1882413" y="1474381"/>
            <a:ext cx="409388" cy="36286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93ED7C89-4DCE-4516-0CA6-33E65CEFEBD9}"/>
              </a:ext>
            </a:extLst>
          </p:cNvPr>
          <p:cNvSpPr/>
          <p:nvPr/>
        </p:nvSpPr>
        <p:spPr bwMode="white">
          <a:xfrm>
            <a:off x="3043933" y="1464832"/>
            <a:ext cx="418909" cy="34376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2E5128BC-F31A-A29C-E22F-331BCB5B5521}"/>
              </a:ext>
            </a:extLst>
          </p:cNvPr>
          <p:cNvSpPr/>
          <p:nvPr/>
        </p:nvSpPr>
        <p:spPr bwMode="white">
          <a:xfrm>
            <a:off x="5757322" y="1474381"/>
            <a:ext cx="437950" cy="36286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E1171C1B-F15F-D584-C9D1-81C99BCC0491}"/>
              </a:ext>
            </a:extLst>
          </p:cNvPr>
          <p:cNvSpPr/>
          <p:nvPr/>
        </p:nvSpPr>
        <p:spPr bwMode="white">
          <a:xfrm>
            <a:off x="9260925" y="1474381"/>
            <a:ext cx="428429" cy="35331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C0A508C8-6450-7A35-67EF-F8B324A255CA}"/>
              </a:ext>
            </a:extLst>
          </p:cNvPr>
          <p:cNvSpPr/>
          <p:nvPr/>
        </p:nvSpPr>
        <p:spPr bwMode="white">
          <a:xfrm>
            <a:off x="10831834" y="1483931"/>
            <a:ext cx="399867" cy="34376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2613622A-BD25-CFA0-F450-E91F1C1769B7}"/>
              </a:ext>
            </a:extLst>
          </p:cNvPr>
          <p:cNvSpPr/>
          <p:nvPr/>
        </p:nvSpPr>
        <p:spPr bwMode="white">
          <a:xfrm>
            <a:off x="3053454" y="2066428"/>
            <a:ext cx="390347" cy="48700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247EA67E-7C5B-2400-80F6-BC382F0D9FC0}"/>
              </a:ext>
            </a:extLst>
          </p:cNvPr>
          <p:cNvSpPr/>
          <p:nvPr/>
        </p:nvSpPr>
        <p:spPr bwMode="white">
          <a:xfrm>
            <a:off x="5386016" y="2056879"/>
            <a:ext cx="418909" cy="35331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E83B5B4C-5770-8F56-E118-07E6B0E3DABA}"/>
              </a:ext>
            </a:extLst>
          </p:cNvPr>
          <p:cNvSpPr/>
          <p:nvPr/>
        </p:nvSpPr>
        <p:spPr bwMode="white">
          <a:xfrm>
            <a:off x="6947404" y="2075977"/>
            <a:ext cx="409388" cy="34376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BC0DECBA-AA2D-717D-188C-9D4C393C69D0}"/>
              </a:ext>
            </a:extLst>
          </p:cNvPr>
          <p:cNvSpPr/>
          <p:nvPr/>
        </p:nvSpPr>
        <p:spPr bwMode="white">
          <a:xfrm>
            <a:off x="9270446" y="2056879"/>
            <a:ext cx="418909" cy="36286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2E154C43-FB62-2E98-6990-A9C3842ABBA8}"/>
              </a:ext>
            </a:extLst>
          </p:cNvPr>
          <p:cNvSpPr/>
          <p:nvPr/>
        </p:nvSpPr>
        <p:spPr bwMode="white">
          <a:xfrm>
            <a:off x="10822314" y="2056879"/>
            <a:ext cx="399867" cy="36286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5" name="img_16777215">
            <a:extLst>
              <a:ext uri="{FF2B5EF4-FFF2-40B4-BE49-F238E27FC236}">
                <a16:creationId xmlns:a16="http://schemas.microsoft.com/office/drawing/2014/main" id="{2B29E395-EC61-60ED-B103-B12DE4E8FD2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282"/>
          <a:stretch/>
        </p:blipFill>
        <p:spPr>
          <a:xfrm>
            <a:off x="1122707" y="3766391"/>
            <a:ext cx="10450728" cy="224061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6" name="矩形 15">
            <a:extLst>
              <a:ext uri="{FF2B5EF4-FFF2-40B4-BE49-F238E27FC236}">
                <a16:creationId xmlns:a16="http://schemas.microsoft.com/office/drawing/2014/main" id="{1667DA4B-1BC2-33FC-FFCA-665868CAB5A3}"/>
              </a:ext>
            </a:extLst>
          </p:cNvPr>
          <p:cNvSpPr/>
          <p:nvPr/>
        </p:nvSpPr>
        <p:spPr bwMode="white">
          <a:xfrm>
            <a:off x="1687692" y="5518391"/>
            <a:ext cx="526900" cy="33556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>
            <a:extLst>
              <a:ext uri="{FF2B5EF4-FFF2-40B4-BE49-F238E27FC236}">
                <a16:creationId xmlns:a16="http://schemas.microsoft.com/office/drawing/2014/main" id="{F4721170-525B-F2DA-5EA7-764DE692DCC0}"/>
              </a:ext>
            </a:extLst>
          </p:cNvPr>
          <p:cNvSpPr/>
          <p:nvPr/>
        </p:nvSpPr>
        <p:spPr bwMode="white">
          <a:xfrm>
            <a:off x="4392633" y="5510711"/>
            <a:ext cx="409388" cy="3432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>
            <a:extLst>
              <a:ext uri="{FF2B5EF4-FFF2-40B4-BE49-F238E27FC236}">
                <a16:creationId xmlns:a16="http://schemas.microsoft.com/office/drawing/2014/main" id="{521659AE-99F3-6F30-CCAC-CEF21D757107}"/>
              </a:ext>
            </a:extLst>
          </p:cNvPr>
          <p:cNvSpPr/>
          <p:nvPr/>
        </p:nvSpPr>
        <p:spPr bwMode="white">
          <a:xfrm>
            <a:off x="7252550" y="5518391"/>
            <a:ext cx="399867" cy="3432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9" name="矩形 18">
            <a:extLst>
              <a:ext uri="{FF2B5EF4-FFF2-40B4-BE49-F238E27FC236}">
                <a16:creationId xmlns:a16="http://schemas.microsoft.com/office/drawing/2014/main" id="{F4E7DD7E-9AD3-5EB5-A1D1-8D5654EAC61A}"/>
              </a:ext>
            </a:extLst>
          </p:cNvPr>
          <p:cNvSpPr/>
          <p:nvPr/>
        </p:nvSpPr>
        <p:spPr bwMode="white">
          <a:xfrm>
            <a:off x="10264208" y="5518391"/>
            <a:ext cx="409388" cy="3432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59755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6E192506-576C-0084-3F1A-987B4409728F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176519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A5CD5849-FEEC-80B0-6792-1D596F5E630C}"/>
              </a:ext>
            </a:extLst>
          </p:cNvPr>
          <p:cNvSpPr/>
          <p:nvPr/>
        </p:nvSpPr>
        <p:spPr bwMode="white">
          <a:xfrm>
            <a:off x="7432958" y="1378370"/>
            <a:ext cx="409388" cy="35303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C1E6ACA5-F95B-0D0F-F419-A36BDEC82B6C}"/>
              </a:ext>
            </a:extLst>
          </p:cNvPr>
          <p:cNvSpPr/>
          <p:nvPr/>
        </p:nvSpPr>
        <p:spPr bwMode="white">
          <a:xfrm>
            <a:off x="6652264" y="1969950"/>
            <a:ext cx="409388" cy="35303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08186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WPS">
  <a:themeElements>
    <a:clrScheme name="WPS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4874CB"/>
      </a:accent1>
      <a:accent2>
        <a:srgbClr val="E6724B"/>
      </a:accent2>
      <a:accent3>
        <a:srgbClr val="EFBB1F"/>
      </a:accent3>
      <a:accent4>
        <a:srgbClr val="75BD42"/>
      </a:accent4>
      <a:accent5>
        <a:srgbClr val="30C0B4"/>
      </a:accent5>
      <a:accent6>
        <a:srgbClr val="E05269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0</Words>
  <Application>Microsoft Office PowerPoint</Application>
  <PresentationFormat>宽屏</PresentationFormat>
  <Paragraphs>0</Paragraphs>
  <Slides>19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23" baseType="lpstr">
      <vt:lpstr>微软雅黑</vt:lpstr>
      <vt:lpstr>Arial</vt:lpstr>
      <vt:lpstr>Calibri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Administrator</cp:lastModifiedBy>
  <cp:revision>8</cp:revision>
  <dcterms:created xsi:type="dcterms:W3CDTF">2023-08-06T03:37:12Z</dcterms:created>
  <dcterms:modified xsi:type="dcterms:W3CDTF">2023-08-14T11:30:14Z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2AF3F1CD2EAA49149F0E92C53EB101E7_12</vt:lpwstr>
  </property>
  <property fmtid="{D5CDD505-2E9C-101B-9397-08002B2CF9AE}" pid="3" name="KSOProductBuildVer">
    <vt:lpwstr>2052-12.1.0.15120</vt:lpwstr>
  </property>
</Properties>
</file>