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3" r:id="rId4"/>
    <p:sldId id="258" r:id="rId5"/>
    <p:sldId id="282" r:id="rId6"/>
    <p:sldId id="284" r:id="rId7"/>
    <p:sldId id="280" r:id="rId8"/>
    <p:sldId id="276" r:id="rId9"/>
    <p:sldId id="275" r:id="rId10"/>
    <p:sldId id="273" r:id="rId11"/>
    <p:sldId id="285" r:id="rId12"/>
    <p:sldId id="271" r:id="rId13"/>
    <p:sldId id="268" r:id="rId14"/>
    <p:sldId id="267" r:id="rId15"/>
    <p:sldId id="286" r:id="rId16"/>
    <p:sldId id="265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7F0AF4-4B2A-154C-0C6B-ABBBC296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69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6E62FC-4B8B-6CDC-A649-91D44107667B}"/>
              </a:ext>
            </a:extLst>
          </p:cNvPr>
          <p:cNvSpPr/>
          <p:nvPr/>
        </p:nvSpPr>
        <p:spPr bwMode="white">
          <a:xfrm>
            <a:off x="1968099" y="2001763"/>
            <a:ext cx="2561057" cy="3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738E213-EBC6-5985-6BE1-8E55583FCA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3"/>
          <a:stretch/>
        </p:blipFill>
        <p:spPr>
          <a:xfrm>
            <a:off x="1050986" y="2615892"/>
            <a:ext cx="7298687" cy="1232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8C457D-FBE7-60CC-C29C-4C233C082585}"/>
              </a:ext>
            </a:extLst>
          </p:cNvPr>
          <p:cNvSpPr/>
          <p:nvPr/>
        </p:nvSpPr>
        <p:spPr bwMode="white">
          <a:xfrm>
            <a:off x="1968099" y="3320887"/>
            <a:ext cx="2941884" cy="372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7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0B02B1-9F2B-8DB8-ADF0-D27C1CFC6D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698AC9-7A98-3E05-81CF-BD339395D93B}"/>
              </a:ext>
            </a:extLst>
          </p:cNvPr>
          <p:cNvSpPr/>
          <p:nvPr/>
        </p:nvSpPr>
        <p:spPr bwMode="white">
          <a:xfrm>
            <a:off x="9013388" y="2017118"/>
            <a:ext cx="799735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F408EF-D341-65ED-50F9-5A26544BC591}"/>
              </a:ext>
            </a:extLst>
          </p:cNvPr>
          <p:cNvSpPr/>
          <p:nvPr/>
        </p:nvSpPr>
        <p:spPr bwMode="white">
          <a:xfrm>
            <a:off x="4129289" y="2627527"/>
            <a:ext cx="799735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1E93B73-110B-F677-AF80-01C8551BD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/>
          <a:stretch/>
        </p:blipFill>
        <p:spPr>
          <a:xfrm>
            <a:off x="1642654" y="3695743"/>
            <a:ext cx="10383091" cy="1866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CCD80E-AF34-E55B-87DB-95C1469C7414}"/>
              </a:ext>
            </a:extLst>
          </p:cNvPr>
          <p:cNvSpPr/>
          <p:nvPr/>
        </p:nvSpPr>
        <p:spPr bwMode="white">
          <a:xfrm>
            <a:off x="9401992" y="3848105"/>
            <a:ext cx="409389" cy="352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F1BB95-8F5F-A119-3FD1-650DA25F44FD}"/>
              </a:ext>
            </a:extLst>
          </p:cNvPr>
          <p:cNvSpPr/>
          <p:nvPr/>
        </p:nvSpPr>
        <p:spPr bwMode="white">
          <a:xfrm>
            <a:off x="6269695" y="4457556"/>
            <a:ext cx="409388" cy="34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C7F828B3-6A04-69F3-226F-47A2ACB7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" y="1007271"/>
            <a:ext cx="11520000" cy="122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1734F3-3C1F-13A6-107D-86E42CD97201}"/>
              </a:ext>
            </a:extLst>
          </p:cNvPr>
          <p:cNvSpPr/>
          <p:nvPr/>
        </p:nvSpPr>
        <p:spPr bwMode="white">
          <a:xfrm>
            <a:off x="4065177" y="1705192"/>
            <a:ext cx="1951735" cy="372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9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E4FDAE-93BA-5CAC-3614-751AD7B2E0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0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A94F4F-B934-2B2C-ACC2-D254C694B325}"/>
              </a:ext>
            </a:extLst>
          </p:cNvPr>
          <p:cNvSpPr/>
          <p:nvPr/>
        </p:nvSpPr>
        <p:spPr bwMode="white">
          <a:xfrm>
            <a:off x="3186743" y="1750293"/>
            <a:ext cx="2399206" cy="186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5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8BA789-1881-219D-4A71-8C309071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12717"/>
            <a:ext cx="11520000" cy="359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498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B4860FCF-B634-42E8-94C2-CEBA52B93A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6" y="1010941"/>
            <a:ext cx="11520000" cy="293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BAEA001-4B78-519E-F523-7ECD21B78C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6" y="3947066"/>
            <a:ext cx="11520000" cy="686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矩形 1"/>
          <p:cNvSpPr/>
          <p:nvPr/>
        </p:nvSpPr>
        <p:spPr>
          <a:xfrm>
            <a:off x="6816438" y="1477818"/>
            <a:ext cx="4618182" cy="7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6436" y="2078182"/>
            <a:ext cx="3720000" cy="55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576FD853-22F6-9CA1-DA41-75BB35EA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95841"/>
            <a:ext cx="11520000" cy="361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A1D7B1-AE36-2770-C7AD-922617646F29}"/>
              </a:ext>
            </a:extLst>
          </p:cNvPr>
          <p:cNvSpPr/>
          <p:nvPr/>
        </p:nvSpPr>
        <p:spPr bwMode="white">
          <a:xfrm>
            <a:off x="3262909" y="1800483"/>
            <a:ext cx="256146" cy="361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90B680-4C38-354A-534E-CE7D8579BADE}"/>
              </a:ext>
            </a:extLst>
          </p:cNvPr>
          <p:cNvSpPr/>
          <p:nvPr/>
        </p:nvSpPr>
        <p:spPr bwMode="white">
          <a:xfrm>
            <a:off x="6271438" y="1810005"/>
            <a:ext cx="409388" cy="352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821D47-53E6-22B5-A3C4-0D85D0A47D05}"/>
              </a:ext>
            </a:extLst>
          </p:cNvPr>
          <p:cNvSpPr/>
          <p:nvPr/>
        </p:nvSpPr>
        <p:spPr bwMode="white">
          <a:xfrm>
            <a:off x="9873673" y="1810005"/>
            <a:ext cx="945797" cy="352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F42004-DAC4-6AA9-FD60-50013FEEA869}"/>
              </a:ext>
            </a:extLst>
          </p:cNvPr>
          <p:cNvSpPr/>
          <p:nvPr/>
        </p:nvSpPr>
        <p:spPr bwMode="white">
          <a:xfrm>
            <a:off x="7033090" y="3638266"/>
            <a:ext cx="1580429" cy="361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627F05-6911-E838-5B9C-AAEF7BC174A6}"/>
              </a:ext>
            </a:extLst>
          </p:cNvPr>
          <p:cNvSpPr/>
          <p:nvPr/>
        </p:nvSpPr>
        <p:spPr bwMode="white">
          <a:xfrm>
            <a:off x="8404066" y="4238164"/>
            <a:ext cx="799735" cy="37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A7C195-8A48-4F0F-7043-BE1F0398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4" y="3234598"/>
            <a:ext cx="11520000" cy="2509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70AAD9-D986-7A99-19B0-528D6E727B49}"/>
              </a:ext>
            </a:extLst>
          </p:cNvPr>
          <p:cNvSpPr/>
          <p:nvPr/>
        </p:nvSpPr>
        <p:spPr bwMode="white">
          <a:xfrm>
            <a:off x="1414232" y="5219007"/>
            <a:ext cx="8549553" cy="372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2A60E51F-F087-9CE5-0D03-203A245D01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60343"/>
            <a:ext cx="11520000" cy="242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A561B1-8FD9-CEBE-FAA7-04C1792DC381}"/>
              </a:ext>
            </a:extLst>
          </p:cNvPr>
          <p:cNvSpPr/>
          <p:nvPr/>
        </p:nvSpPr>
        <p:spPr bwMode="white">
          <a:xfrm>
            <a:off x="6071504" y="903320"/>
            <a:ext cx="409388" cy="352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4E5810-07C9-7B57-2257-7BBAD8D2E4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21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3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012B24-0AB7-7E06-C3DA-122FF0F073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26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B4A4EA-3DA6-2D09-A751-8E55B9BEF867}"/>
              </a:ext>
            </a:extLst>
          </p:cNvPr>
          <p:cNvSpPr/>
          <p:nvPr/>
        </p:nvSpPr>
        <p:spPr bwMode="white">
          <a:xfrm>
            <a:off x="939867" y="1511394"/>
            <a:ext cx="10088351" cy="371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C2382D-C59C-0B28-2626-1C9ACF0F8CEE}"/>
              </a:ext>
            </a:extLst>
          </p:cNvPr>
          <p:cNvSpPr/>
          <p:nvPr/>
        </p:nvSpPr>
        <p:spPr bwMode="white">
          <a:xfrm>
            <a:off x="501917" y="2112091"/>
            <a:ext cx="10526301" cy="381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905BE0-42B5-8F56-41E7-E9CCEDD79E31}"/>
              </a:ext>
            </a:extLst>
          </p:cNvPr>
          <p:cNvSpPr/>
          <p:nvPr/>
        </p:nvSpPr>
        <p:spPr bwMode="white">
          <a:xfrm>
            <a:off x="501917" y="2722322"/>
            <a:ext cx="5702876" cy="381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9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2" y="2890837"/>
            <a:ext cx="437197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0288FC-897C-9801-724D-1C4F89C1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04726"/>
            <a:ext cx="11520000" cy="206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2BA6F0-3D4A-F492-2892-32050438B433}"/>
              </a:ext>
            </a:extLst>
          </p:cNvPr>
          <p:cNvSpPr/>
          <p:nvPr/>
        </p:nvSpPr>
        <p:spPr bwMode="white">
          <a:xfrm>
            <a:off x="3876589" y="1637979"/>
            <a:ext cx="586065" cy="398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F79D1B-C8A2-8D80-4D72-91CE8B7962F2}"/>
              </a:ext>
            </a:extLst>
          </p:cNvPr>
          <p:cNvSpPr/>
          <p:nvPr/>
        </p:nvSpPr>
        <p:spPr bwMode="white">
          <a:xfrm>
            <a:off x="6857748" y="1644179"/>
            <a:ext cx="365756" cy="405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ADCE34-37F7-D9DE-1091-18528F0FC813}"/>
              </a:ext>
            </a:extLst>
          </p:cNvPr>
          <p:cNvSpPr/>
          <p:nvPr/>
        </p:nvSpPr>
        <p:spPr bwMode="white">
          <a:xfrm>
            <a:off x="2750367" y="1562765"/>
            <a:ext cx="445897" cy="46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080761-2B6C-8A4D-7FF5-232D26027B68}"/>
              </a:ext>
            </a:extLst>
          </p:cNvPr>
          <p:cNvSpPr/>
          <p:nvPr/>
        </p:nvSpPr>
        <p:spPr bwMode="white">
          <a:xfrm>
            <a:off x="9839459" y="1562765"/>
            <a:ext cx="659151" cy="46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42981F-980D-52ED-AC4A-DC028F14BBFF}"/>
              </a:ext>
            </a:extLst>
          </p:cNvPr>
          <p:cNvSpPr/>
          <p:nvPr/>
        </p:nvSpPr>
        <p:spPr bwMode="white">
          <a:xfrm>
            <a:off x="2588170" y="2209156"/>
            <a:ext cx="465283" cy="488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30D3A1-B972-3AA2-C7CE-A081FF1A423C}"/>
              </a:ext>
            </a:extLst>
          </p:cNvPr>
          <p:cNvSpPr/>
          <p:nvPr/>
        </p:nvSpPr>
        <p:spPr bwMode="white">
          <a:xfrm>
            <a:off x="3707980" y="2209156"/>
            <a:ext cx="668845" cy="488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D0C081-1DE1-7817-977D-56D8DB74C40C}"/>
              </a:ext>
            </a:extLst>
          </p:cNvPr>
          <p:cNvSpPr/>
          <p:nvPr/>
        </p:nvSpPr>
        <p:spPr bwMode="white">
          <a:xfrm>
            <a:off x="6857747" y="2230399"/>
            <a:ext cx="222948" cy="46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240610-D0BA-17D1-5780-0F9181FE32C5}"/>
              </a:ext>
            </a:extLst>
          </p:cNvPr>
          <p:cNvSpPr/>
          <p:nvPr/>
        </p:nvSpPr>
        <p:spPr bwMode="white">
          <a:xfrm>
            <a:off x="9665822" y="2230399"/>
            <a:ext cx="252029" cy="46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70E60EA-35B1-0739-84E1-34278D706B06}"/>
              </a:ext>
            </a:extLst>
          </p:cNvPr>
          <p:cNvSpPr/>
          <p:nvPr/>
        </p:nvSpPr>
        <p:spPr bwMode="white">
          <a:xfrm>
            <a:off x="10671557" y="2209156"/>
            <a:ext cx="445897" cy="488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>
            <a:extLst>
              <a:ext uri="{FF2B5EF4-FFF2-40B4-BE49-F238E27FC236}">
                <a16:creationId xmlns:a16="http://schemas.microsoft.com/office/drawing/2014/main" id="{4F115E36-C16E-B4B0-8650-A78D1D016F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21800"/>
            <a:ext cx="11520000" cy="399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40E015-29E0-784F-C208-17B49E2E1BDB}"/>
              </a:ext>
            </a:extLst>
          </p:cNvPr>
          <p:cNvSpPr/>
          <p:nvPr/>
        </p:nvSpPr>
        <p:spPr bwMode="white">
          <a:xfrm>
            <a:off x="1739603" y="2346314"/>
            <a:ext cx="685487" cy="58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91EBFF3-89B5-846D-975E-2EC4CB35F3C3}"/>
              </a:ext>
            </a:extLst>
          </p:cNvPr>
          <p:cNvSpPr/>
          <p:nvPr/>
        </p:nvSpPr>
        <p:spPr bwMode="white">
          <a:xfrm>
            <a:off x="2710710" y="2346314"/>
            <a:ext cx="685487" cy="58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1A7F3AC-3DEC-8673-6B25-50074883149F}"/>
              </a:ext>
            </a:extLst>
          </p:cNvPr>
          <p:cNvSpPr/>
          <p:nvPr/>
        </p:nvSpPr>
        <p:spPr bwMode="white">
          <a:xfrm>
            <a:off x="4710049" y="2336785"/>
            <a:ext cx="675966" cy="600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7803FCB-FD9D-9775-CF05-D8844B362540}"/>
              </a:ext>
            </a:extLst>
          </p:cNvPr>
          <p:cNvSpPr/>
          <p:nvPr/>
        </p:nvSpPr>
        <p:spPr bwMode="white">
          <a:xfrm>
            <a:off x="5709719" y="2336785"/>
            <a:ext cx="609322" cy="562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3BAEB75-262C-88C5-E751-8BF8BAE20F4A}"/>
              </a:ext>
            </a:extLst>
          </p:cNvPr>
          <p:cNvSpPr/>
          <p:nvPr/>
        </p:nvSpPr>
        <p:spPr bwMode="white">
          <a:xfrm>
            <a:off x="11184099" y="2336785"/>
            <a:ext cx="637884" cy="552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A4CF77E-3764-3663-B9CA-8DE0269F5B53}"/>
              </a:ext>
            </a:extLst>
          </p:cNvPr>
          <p:cNvSpPr/>
          <p:nvPr/>
        </p:nvSpPr>
        <p:spPr bwMode="white">
          <a:xfrm>
            <a:off x="3101057" y="3994811"/>
            <a:ext cx="580760" cy="581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703E649-F7A4-941C-0986-5E0D242EC220}"/>
              </a:ext>
            </a:extLst>
          </p:cNvPr>
          <p:cNvSpPr/>
          <p:nvPr/>
        </p:nvSpPr>
        <p:spPr bwMode="white">
          <a:xfrm>
            <a:off x="5176561" y="4032927"/>
            <a:ext cx="628363" cy="524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065CE8-0D2E-7238-5CE6-4E4795AD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8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8AD1F3-A374-2D11-FE39-92D238A24371}"/>
              </a:ext>
            </a:extLst>
          </p:cNvPr>
          <p:cNvSpPr/>
          <p:nvPr/>
        </p:nvSpPr>
        <p:spPr bwMode="white">
          <a:xfrm>
            <a:off x="6528495" y="1387188"/>
            <a:ext cx="695008" cy="543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7581CA-B236-8E65-18F4-42D3321D9F3F}"/>
              </a:ext>
            </a:extLst>
          </p:cNvPr>
          <p:cNvSpPr/>
          <p:nvPr/>
        </p:nvSpPr>
        <p:spPr bwMode="white">
          <a:xfrm>
            <a:off x="10060661" y="1406250"/>
            <a:ext cx="685487" cy="50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D7B70B-9797-5862-5D0C-77807B095437}"/>
              </a:ext>
            </a:extLst>
          </p:cNvPr>
          <p:cNvSpPr/>
          <p:nvPr/>
        </p:nvSpPr>
        <p:spPr bwMode="white">
          <a:xfrm>
            <a:off x="2882082" y="3064689"/>
            <a:ext cx="618842" cy="552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69AF8A1-A14A-DC6E-401D-D95C959AC6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91236"/>
            <a:ext cx="11520000" cy="1685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42AC8F-240A-95FC-BCB1-D42F4B3025A3}"/>
              </a:ext>
            </a:extLst>
          </p:cNvPr>
          <p:cNvSpPr/>
          <p:nvPr/>
        </p:nvSpPr>
        <p:spPr bwMode="white">
          <a:xfrm>
            <a:off x="1168363" y="4705626"/>
            <a:ext cx="675966" cy="561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AD304F-5A12-7AEB-E57E-B338B635F46D}"/>
              </a:ext>
            </a:extLst>
          </p:cNvPr>
          <p:cNvSpPr/>
          <p:nvPr/>
        </p:nvSpPr>
        <p:spPr bwMode="white">
          <a:xfrm>
            <a:off x="3101057" y="4705626"/>
            <a:ext cx="685487" cy="581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C3CA12-9A21-C3E3-A88A-6A20B8C16D94}"/>
              </a:ext>
            </a:extLst>
          </p:cNvPr>
          <p:cNvSpPr/>
          <p:nvPr/>
        </p:nvSpPr>
        <p:spPr bwMode="white">
          <a:xfrm>
            <a:off x="4100727" y="4686575"/>
            <a:ext cx="647404" cy="571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0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D29E74-1663-9C3B-C00F-8F118A0122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51421"/>
            <a:ext cx="11520000" cy="2170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96094B-6C7B-4374-F816-1C51D4F70624}"/>
              </a:ext>
            </a:extLst>
          </p:cNvPr>
          <p:cNvSpPr/>
          <p:nvPr/>
        </p:nvSpPr>
        <p:spPr bwMode="white">
          <a:xfrm>
            <a:off x="2910644" y="2676665"/>
            <a:ext cx="780694" cy="35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57F10A-DFDF-FEBD-9FD9-C3C31EFA9EAE}"/>
              </a:ext>
            </a:extLst>
          </p:cNvPr>
          <p:cNvSpPr/>
          <p:nvPr/>
        </p:nvSpPr>
        <p:spPr bwMode="white">
          <a:xfrm>
            <a:off x="6071504" y="2676665"/>
            <a:ext cx="780694" cy="35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8EB80F-F29D-65D5-3F37-26A3665A716A}"/>
              </a:ext>
            </a:extLst>
          </p:cNvPr>
          <p:cNvSpPr/>
          <p:nvPr/>
        </p:nvSpPr>
        <p:spPr bwMode="white">
          <a:xfrm>
            <a:off x="10765190" y="2676665"/>
            <a:ext cx="780694" cy="35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48A5275-C130-0B88-96E9-83F14ACF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21600"/>
            <a:ext cx="11520000" cy="2104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CBE243-A854-8696-7DDD-24F0AA2B40A4}"/>
              </a:ext>
            </a:extLst>
          </p:cNvPr>
          <p:cNvSpPr/>
          <p:nvPr/>
        </p:nvSpPr>
        <p:spPr bwMode="white">
          <a:xfrm>
            <a:off x="1939537" y="4744966"/>
            <a:ext cx="818776" cy="33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8D6D64-6C09-956D-91D1-F77F8FFE43B4}"/>
              </a:ext>
            </a:extLst>
          </p:cNvPr>
          <p:cNvSpPr/>
          <p:nvPr/>
        </p:nvSpPr>
        <p:spPr bwMode="white">
          <a:xfrm>
            <a:off x="5481223" y="4744966"/>
            <a:ext cx="818776" cy="33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D281AE-118F-E03F-DF3C-F981C15F8BF5}"/>
              </a:ext>
            </a:extLst>
          </p:cNvPr>
          <p:cNvSpPr/>
          <p:nvPr/>
        </p:nvSpPr>
        <p:spPr bwMode="white">
          <a:xfrm>
            <a:off x="9108595" y="4744966"/>
            <a:ext cx="818776" cy="33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6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>
            <a:extLst>
              <a:ext uri="{FF2B5EF4-FFF2-40B4-BE49-F238E27FC236}">
                <a16:creationId xmlns:a16="http://schemas.microsoft.com/office/drawing/2014/main" id="{5A766AC4-41BB-1478-DDFA-124E7D5A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51172"/>
            <a:ext cx="11520000" cy="1888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6A6584-A7EB-150B-9EDF-6902FFDE788C}"/>
              </a:ext>
            </a:extLst>
          </p:cNvPr>
          <p:cNvSpPr/>
          <p:nvPr/>
        </p:nvSpPr>
        <p:spPr bwMode="white">
          <a:xfrm>
            <a:off x="1872892" y="1733258"/>
            <a:ext cx="428429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599151-9886-3F54-185C-0F9860CAD421}"/>
              </a:ext>
            </a:extLst>
          </p:cNvPr>
          <p:cNvSpPr/>
          <p:nvPr/>
        </p:nvSpPr>
        <p:spPr bwMode="white">
          <a:xfrm>
            <a:off x="3443801" y="1733258"/>
            <a:ext cx="409388" cy="333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EE43F9F-02C3-626D-2CAA-688B8D999CD6}"/>
              </a:ext>
            </a:extLst>
          </p:cNvPr>
          <p:cNvSpPr/>
          <p:nvPr/>
        </p:nvSpPr>
        <p:spPr bwMode="white">
          <a:xfrm>
            <a:off x="5186082" y="1714183"/>
            <a:ext cx="409388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1F67A2-B50E-CE79-71FD-6984FAAE564E}"/>
              </a:ext>
            </a:extLst>
          </p:cNvPr>
          <p:cNvSpPr/>
          <p:nvPr/>
        </p:nvSpPr>
        <p:spPr bwMode="white">
          <a:xfrm>
            <a:off x="7128297" y="1714183"/>
            <a:ext cx="409388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43A0419-D6A7-80D5-FF94-A54DF66C95C8}"/>
              </a:ext>
            </a:extLst>
          </p:cNvPr>
          <p:cNvSpPr/>
          <p:nvPr/>
        </p:nvSpPr>
        <p:spPr bwMode="white">
          <a:xfrm>
            <a:off x="9270446" y="1723720"/>
            <a:ext cx="390346" cy="3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E7C81B7-0EDD-166A-7B8E-E037D5EED7D8}"/>
              </a:ext>
            </a:extLst>
          </p:cNvPr>
          <p:cNvSpPr/>
          <p:nvPr/>
        </p:nvSpPr>
        <p:spPr bwMode="white">
          <a:xfrm>
            <a:off x="10812793" y="1733258"/>
            <a:ext cx="428429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C38C295-83BD-4E03-8025-E7CF1E2BA6F0}"/>
              </a:ext>
            </a:extLst>
          </p:cNvPr>
          <p:cNvSpPr/>
          <p:nvPr/>
        </p:nvSpPr>
        <p:spPr bwMode="white">
          <a:xfrm>
            <a:off x="1492066" y="2324591"/>
            <a:ext cx="409388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1130F36-2C24-98F2-9B74-CD59EC60A421}"/>
              </a:ext>
            </a:extLst>
          </p:cNvPr>
          <p:cNvSpPr/>
          <p:nvPr/>
        </p:nvSpPr>
        <p:spPr bwMode="white">
          <a:xfrm>
            <a:off x="3043933" y="2324591"/>
            <a:ext cx="409388" cy="3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DC837AC-E28D-4B79-0013-8B6149F91192}"/>
              </a:ext>
            </a:extLst>
          </p:cNvPr>
          <p:cNvSpPr/>
          <p:nvPr/>
        </p:nvSpPr>
        <p:spPr bwMode="white">
          <a:xfrm>
            <a:off x="5576429" y="2353204"/>
            <a:ext cx="418909" cy="324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39AC90B-955F-20EC-633B-3C4273CDC330}"/>
              </a:ext>
            </a:extLst>
          </p:cNvPr>
          <p:cNvSpPr/>
          <p:nvPr/>
        </p:nvSpPr>
        <p:spPr bwMode="white">
          <a:xfrm>
            <a:off x="6728429" y="2343667"/>
            <a:ext cx="428429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5D3F2C0-FEE7-3AE8-971B-188CC7638664}"/>
              </a:ext>
            </a:extLst>
          </p:cNvPr>
          <p:cNvSpPr/>
          <p:nvPr/>
        </p:nvSpPr>
        <p:spPr bwMode="white">
          <a:xfrm>
            <a:off x="9270446" y="2343667"/>
            <a:ext cx="399867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88C4507-2F85-9681-997A-7CD08220F1EC}"/>
              </a:ext>
            </a:extLst>
          </p:cNvPr>
          <p:cNvSpPr/>
          <p:nvPr/>
        </p:nvSpPr>
        <p:spPr bwMode="white">
          <a:xfrm flipV="1">
            <a:off x="10822314" y="2324590"/>
            <a:ext cx="418909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7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C1DB97-B9EA-0A32-1F4C-899B3622B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"/>
          <a:stretch/>
        </p:blipFill>
        <p:spPr>
          <a:xfrm>
            <a:off x="1140364" y="3426777"/>
            <a:ext cx="10774545" cy="2694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0EE680-0D96-C4C5-BFBB-7463B4CA8F84}"/>
              </a:ext>
            </a:extLst>
          </p:cNvPr>
          <p:cNvSpPr/>
          <p:nvPr/>
        </p:nvSpPr>
        <p:spPr bwMode="white">
          <a:xfrm>
            <a:off x="2197157" y="4382101"/>
            <a:ext cx="409388" cy="35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A2D91E-0BF3-6CFF-EAA0-A74706D13CB9}"/>
              </a:ext>
            </a:extLst>
          </p:cNvPr>
          <p:cNvSpPr/>
          <p:nvPr/>
        </p:nvSpPr>
        <p:spPr bwMode="white">
          <a:xfrm>
            <a:off x="4920066" y="4993509"/>
            <a:ext cx="409388" cy="343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D1B2E6-5439-6BDD-0AF2-F737AFB5EB8A}"/>
              </a:ext>
            </a:extLst>
          </p:cNvPr>
          <p:cNvSpPr/>
          <p:nvPr/>
        </p:nvSpPr>
        <p:spPr bwMode="white">
          <a:xfrm>
            <a:off x="2006744" y="5595364"/>
            <a:ext cx="409388" cy="35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7774B3-3DDF-38B9-2358-7F4790AFAA8A}"/>
              </a:ext>
            </a:extLst>
          </p:cNvPr>
          <p:cNvSpPr/>
          <p:nvPr/>
        </p:nvSpPr>
        <p:spPr bwMode="white">
          <a:xfrm>
            <a:off x="5500826" y="5595364"/>
            <a:ext cx="409388" cy="35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85628B0-63E3-F124-C156-561DD7E90D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19555"/>
            <a:ext cx="11520000" cy="2707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E3609A-9EEB-11E0-F07E-CA3CAEB00F60}"/>
              </a:ext>
            </a:extLst>
          </p:cNvPr>
          <p:cNvSpPr/>
          <p:nvPr/>
        </p:nvSpPr>
        <p:spPr bwMode="white">
          <a:xfrm>
            <a:off x="3339074" y="2301945"/>
            <a:ext cx="409388" cy="352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B68016-C8CC-D524-F8EC-38024705A9F9}"/>
              </a:ext>
            </a:extLst>
          </p:cNvPr>
          <p:cNvSpPr/>
          <p:nvPr/>
        </p:nvSpPr>
        <p:spPr bwMode="white">
          <a:xfrm>
            <a:off x="3929355" y="2912023"/>
            <a:ext cx="409388" cy="34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F1CE35-5A60-8DEA-4D93-E1682591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5189"/>
            <a:ext cx="11520000" cy="4208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A21AAE-6949-D95C-B6C3-5C1887663FDF}"/>
              </a:ext>
            </a:extLst>
          </p:cNvPr>
          <p:cNvSpPr/>
          <p:nvPr/>
        </p:nvSpPr>
        <p:spPr bwMode="white">
          <a:xfrm>
            <a:off x="2558379" y="3049222"/>
            <a:ext cx="5135511" cy="361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992B69-6840-BA7B-38C4-B6CDCDCDC884}"/>
              </a:ext>
            </a:extLst>
          </p:cNvPr>
          <p:cNvSpPr/>
          <p:nvPr/>
        </p:nvSpPr>
        <p:spPr bwMode="white">
          <a:xfrm>
            <a:off x="2548859" y="4258394"/>
            <a:ext cx="4322380" cy="361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DA44268-AAB6-7217-78CC-A6EB755B0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7"/>
          <a:stretch/>
        </p:blipFill>
        <p:spPr>
          <a:xfrm>
            <a:off x="1602313" y="4753488"/>
            <a:ext cx="9435142" cy="185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8B4C18-9D49-77D9-85BE-0C385FF0248F}"/>
              </a:ext>
            </a:extLst>
          </p:cNvPr>
          <p:cNvSpPr/>
          <p:nvPr/>
        </p:nvSpPr>
        <p:spPr bwMode="white">
          <a:xfrm>
            <a:off x="2563899" y="6077650"/>
            <a:ext cx="4493752" cy="37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1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2023-08-13T15:39:37Z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