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2604082"/>
            <a:ext cx="24003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3600581"/>
            <a:ext cx="2667000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0C2614-D92D-3CCE-7A6C-6DF12FE9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5681AC-16D7-8703-DDF9-2D5819AD1A62}"/>
              </a:ext>
            </a:extLst>
          </p:cNvPr>
          <p:cNvSpPr/>
          <p:nvPr/>
        </p:nvSpPr>
        <p:spPr bwMode="white">
          <a:xfrm>
            <a:off x="1301652" y="2253846"/>
            <a:ext cx="580760" cy="295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0AECAE-2D06-43E4-FF41-A7B8F79E36E4}"/>
              </a:ext>
            </a:extLst>
          </p:cNvPr>
          <p:cNvSpPr/>
          <p:nvPr/>
        </p:nvSpPr>
        <p:spPr bwMode="white">
          <a:xfrm>
            <a:off x="2739272" y="2253846"/>
            <a:ext cx="514115" cy="295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3A8F7B-2120-93DE-C27A-8CE61CD1F559}"/>
              </a:ext>
            </a:extLst>
          </p:cNvPr>
          <p:cNvSpPr/>
          <p:nvPr/>
        </p:nvSpPr>
        <p:spPr bwMode="white">
          <a:xfrm>
            <a:off x="4167371" y="2253846"/>
            <a:ext cx="409388" cy="295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3A8F7B-2120-93DE-C27A-8CE61CD1F559}"/>
              </a:ext>
            </a:extLst>
          </p:cNvPr>
          <p:cNvSpPr/>
          <p:nvPr/>
        </p:nvSpPr>
        <p:spPr bwMode="white">
          <a:xfrm>
            <a:off x="5505091" y="2263743"/>
            <a:ext cx="522222" cy="295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53A8F7B-2120-93DE-C27A-8CE61CD1F559}"/>
              </a:ext>
            </a:extLst>
          </p:cNvPr>
          <p:cNvSpPr/>
          <p:nvPr/>
        </p:nvSpPr>
        <p:spPr bwMode="white">
          <a:xfrm>
            <a:off x="6828463" y="2253846"/>
            <a:ext cx="564009" cy="305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53A8F7B-2120-93DE-C27A-8CE61CD1F559}"/>
              </a:ext>
            </a:extLst>
          </p:cNvPr>
          <p:cNvSpPr/>
          <p:nvPr/>
        </p:nvSpPr>
        <p:spPr bwMode="white">
          <a:xfrm>
            <a:off x="8279017" y="2291648"/>
            <a:ext cx="564009" cy="305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53A8F7B-2120-93DE-C27A-8CE61CD1F559}"/>
              </a:ext>
            </a:extLst>
          </p:cNvPr>
          <p:cNvSpPr/>
          <p:nvPr/>
        </p:nvSpPr>
        <p:spPr bwMode="white">
          <a:xfrm>
            <a:off x="9678012" y="2253846"/>
            <a:ext cx="564009" cy="343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53A8F7B-2120-93DE-C27A-8CE61CD1F559}"/>
              </a:ext>
            </a:extLst>
          </p:cNvPr>
          <p:cNvSpPr/>
          <p:nvPr/>
        </p:nvSpPr>
        <p:spPr bwMode="white">
          <a:xfrm>
            <a:off x="10928009" y="2256029"/>
            <a:ext cx="856160" cy="293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C67831-8360-D263-1426-39E22EDB5A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26815"/>
            <a:ext cx="11520000" cy="3659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62FEB4-6424-D8A3-48B3-44B68253AE9B}"/>
              </a:ext>
            </a:extLst>
          </p:cNvPr>
          <p:cNvSpPr/>
          <p:nvPr/>
        </p:nvSpPr>
        <p:spPr bwMode="white">
          <a:xfrm>
            <a:off x="1920495" y="1803926"/>
            <a:ext cx="504595" cy="543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C38CAA-A600-F68D-B432-004D8BFFB715}"/>
              </a:ext>
            </a:extLst>
          </p:cNvPr>
          <p:cNvSpPr/>
          <p:nvPr/>
        </p:nvSpPr>
        <p:spPr bwMode="white">
          <a:xfrm>
            <a:off x="2844000" y="1822988"/>
            <a:ext cx="571239" cy="505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923D13-FE1D-A26A-0A5D-141DB9163B2D}"/>
              </a:ext>
            </a:extLst>
          </p:cNvPr>
          <p:cNvSpPr/>
          <p:nvPr/>
        </p:nvSpPr>
        <p:spPr bwMode="white">
          <a:xfrm>
            <a:off x="5928694" y="1870641"/>
            <a:ext cx="523636" cy="419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D36A51-C605-7E13-C91A-DA7D7FCC7098}"/>
              </a:ext>
            </a:extLst>
          </p:cNvPr>
          <p:cNvSpPr/>
          <p:nvPr/>
        </p:nvSpPr>
        <p:spPr bwMode="white">
          <a:xfrm>
            <a:off x="6776033" y="1803926"/>
            <a:ext cx="647404" cy="533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EB6198-852B-E1CA-A0A5-C34812BA1202}"/>
              </a:ext>
            </a:extLst>
          </p:cNvPr>
          <p:cNvSpPr/>
          <p:nvPr/>
        </p:nvSpPr>
        <p:spPr bwMode="white">
          <a:xfrm>
            <a:off x="8089884" y="1803926"/>
            <a:ext cx="637884" cy="533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ABD8E27-E8FE-1ADA-6779-1A83C5A226E8}"/>
              </a:ext>
            </a:extLst>
          </p:cNvPr>
          <p:cNvSpPr/>
          <p:nvPr/>
        </p:nvSpPr>
        <p:spPr bwMode="white">
          <a:xfrm>
            <a:off x="9022909" y="1832518"/>
            <a:ext cx="618842" cy="46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9221E7D-D345-BFA4-ADD3-84CB110377CD}"/>
              </a:ext>
            </a:extLst>
          </p:cNvPr>
          <p:cNvSpPr/>
          <p:nvPr/>
        </p:nvSpPr>
        <p:spPr bwMode="white">
          <a:xfrm>
            <a:off x="8860665" y="3405082"/>
            <a:ext cx="485945" cy="447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B08BE12-DFA0-C18A-13DB-B5252563E8E6}"/>
              </a:ext>
            </a:extLst>
          </p:cNvPr>
          <p:cNvSpPr/>
          <p:nvPr/>
        </p:nvSpPr>
        <p:spPr bwMode="white">
          <a:xfrm>
            <a:off x="1987140" y="3309775"/>
            <a:ext cx="647404" cy="543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7865287-EC97-1360-FC57-661875E14226}"/>
              </a:ext>
            </a:extLst>
          </p:cNvPr>
          <p:cNvSpPr/>
          <p:nvPr/>
        </p:nvSpPr>
        <p:spPr bwMode="white">
          <a:xfrm>
            <a:off x="2920165" y="3281183"/>
            <a:ext cx="628363" cy="543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F37B827-1C51-32D2-309C-3C106D4C7D0B}"/>
              </a:ext>
            </a:extLst>
          </p:cNvPr>
          <p:cNvSpPr/>
          <p:nvPr/>
        </p:nvSpPr>
        <p:spPr bwMode="white">
          <a:xfrm>
            <a:off x="7899471" y="3290713"/>
            <a:ext cx="523637" cy="533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0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g_16777215">
            <a:extLst>
              <a:ext uri="{FF2B5EF4-FFF2-40B4-BE49-F238E27FC236}">
                <a16:creationId xmlns:a16="http://schemas.microsoft.com/office/drawing/2014/main" id="{D8AE28C3-46E9-1DBB-7378-1F84DF0796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53210"/>
            <a:ext cx="11520000" cy="2412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BC5376E-CA07-7448-D899-5C1194360A52}"/>
              </a:ext>
            </a:extLst>
          </p:cNvPr>
          <p:cNvSpPr/>
          <p:nvPr/>
        </p:nvSpPr>
        <p:spPr bwMode="white">
          <a:xfrm>
            <a:off x="10755669" y="1715938"/>
            <a:ext cx="399867" cy="487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6AC7D75-1C2C-2C60-75C1-E32365EEDC6C}"/>
              </a:ext>
            </a:extLst>
          </p:cNvPr>
          <p:cNvSpPr/>
          <p:nvPr/>
        </p:nvSpPr>
        <p:spPr bwMode="white">
          <a:xfrm>
            <a:off x="1377818" y="1706404"/>
            <a:ext cx="390347" cy="343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95D467C-1BB6-7AB5-B339-67977034249C}"/>
              </a:ext>
            </a:extLst>
          </p:cNvPr>
          <p:cNvSpPr/>
          <p:nvPr/>
        </p:nvSpPr>
        <p:spPr bwMode="white">
          <a:xfrm>
            <a:off x="4500595" y="1725472"/>
            <a:ext cx="399867" cy="324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E3F7172-21EB-0BD1-D6DE-593FAD8991EC}"/>
              </a:ext>
            </a:extLst>
          </p:cNvPr>
          <p:cNvSpPr/>
          <p:nvPr/>
        </p:nvSpPr>
        <p:spPr bwMode="white">
          <a:xfrm>
            <a:off x="7632892" y="1715938"/>
            <a:ext cx="399867" cy="333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B8B47F2-63C5-DFF1-B75F-C7B34886F750}"/>
              </a:ext>
            </a:extLst>
          </p:cNvPr>
          <p:cNvSpPr/>
          <p:nvPr/>
        </p:nvSpPr>
        <p:spPr bwMode="white">
          <a:xfrm>
            <a:off x="2567900" y="2297519"/>
            <a:ext cx="1513785" cy="343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22F4347-A2E4-7E7C-4A7C-7C4586117C4D}"/>
              </a:ext>
            </a:extLst>
          </p:cNvPr>
          <p:cNvSpPr/>
          <p:nvPr/>
        </p:nvSpPr>
        <p:spPr bwMode="white">
          <a:xfrm>
            <a:off x="4576760" y="2888634"/>
            <a:ext cx="1447140" cy="333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4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A0689B-F025-F4CF-4F39-EAFB4609F1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8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9C6551-3C88-CE77-2BF9-D65F4118AF73}"/>
              </a:ext>
            </a:extLst>
          </p:cNvPr>
          <p:cNvSpPr/>
          <p:nvPr/>
        </p:nvSpPr>
        <p:spPr bwMode="white">
          <a:xfrm>
            <a:off x="1844330" y="2303662"/>
            <a:ext cx="4598479" cy="667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00075A-E46B-BA8E-EEF9-72535AD3717F}"/>
              </a:ext>
            </a:extLst>
          </p:cNvPr>
          <p:cNvSpPr/>
          <p:nvPr/>
        </p:nvSpPr>
        <p:spPr bwMode="white">
          <a:xfrm>
            <a:off x="8470710" y="2303662"/>
            <a:ext cx="2399206" cy="667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3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6B9E4D-626D-2B35-C87E-B1F563C1A5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5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FF2380-2260-5B1E-A90B-E22D74DE0867}"/>
              </a:ext>
            </a:extLst>
          </p:cNvPr>
          <p:cNvSpPr/>
          <p:nvPr/>
        </p:nvSpPr>
        <p:spPr bwMode="white">
          <a:xfrm>
            <a:off x="9194280" y="1492173"/>
            <a:ext cx="2465851" cy="352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BC1FAA-25CD-375C-F6AA-15E995865250}"/>
              </a:ext>
            </a:extLst>
          </p:cNvPr>
          <p:cNvSpPr/>
          <p:nvPr/>
        </p:nvSpPr>
        <p:spPr bwMode="white">
          <a:xfrm>
            <a:off x="3139140" y="3246247"/>
            <a:ext cx="437950" cy="39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A736E5-3835-5217-DE5B-1AEE29B301C5}"/>
              </a:ext>
            </a:extLst>
          </p:cNvPr>
          <p:cNvSpPr/>
          <p:nvPr/>
        </p:nvSpPr>
        <p:spPr bwMode="white">
          <a:xfrm>
            <a:off x="6509454" y="3246247"/>
            <a:ext cx="437950" cy="39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7F0D24-8AA1-C29E-C6E7-7249CD294926}"/>
              </a:ext>
            </a:extLst>
          </p:cNvPr>
          <p:cNvSpPr/>
          <p:nvPr/>
        </p:nvSpPr>
        <p:spPr bwMode="white">
          <a:xfrm>
            <a:off x="9879768" y="3246247"/>
            <a:ext cx="437950" cy="39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8C9EE0-C738-CD00-3886-5F58EC2BDE5E}"/>
              </a:ext>
            </a:extLst>
          </p:cNvPr>
          <p:cNvSpPr/>
          <p:nvPr/>
        </p:nvSpPr>
        <p:spPr bwMode="white">
          <a:xfrm>
            <a:off x="3139140" y="3837293"/>
            <a:ext cx="437950" cy="39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810B58-1186-4B66-1CFF-009D6E0FC387}"/>
              </a:ext>
            </a:extLst>
          </p:cNvPr>
          <p:cNvSpPr/>
          <p:nvPr/>
        </p:nvSpPr>
        <p:spPr bwMode="white">
          <a:xfrm>
            <a:off x="6509454" y="3837293"/>
            <a:ext cx="437950" cy="39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75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