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4" r:id="rId5"/>
    <p:sldId id="263" r:id="rId6"/>
    <p:sldId id="265" r:id="rId7"/>
    <p:sldId id="261" r:id="rId8"/>
    <p:sldId id="25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E0056-82BD-41FC-9750-281253184C9B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4006-862B-4C29-9CAF-AD83D3EDD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73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006-862B-4C29-9CAF-AD83D3EDD9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96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006-862B-4C29-9CAF-AD83D3EDD9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528581"/>
            <a:ext cx="24193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662013"/>
            <a:ext cx="26289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6F89EC-5732-A151-05BC-A07F300C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774DA7-6E8F-2C4A-874B-8ED347D97BAC}"/>
              </a:ext>
            </a:extLst>
          </p:cNvPr>
          <p:cNvSpPr/>
          <p:nvPr/>
        </p:nvSpPr>
        <p:spPr bwMode="white">
          <a:xfrm>
            <a:off x="1720561" y="2481697"/>
            <a:ext cx="9425454" cy="76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28E66A-574D-2D8D-A83E-C0816F730BDB}"/>
              </a:ext>
            </a:extLst>
          </p:cNvPr>
          <p:cNvSpPr/>
          <p:nvPr/>
        </p:nvSpPr>
        <p:spPr bwMode="white">
          <a:xfrm>
            <a:off x="1661764" y="3296520"/>
            <a:ext cx="361785" cy="33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DFA5B9-79C3-972F-CFE4-889A61B39439}"/>
              </a:ext>
            </a:extLst>
          </p:cNvPr>
          <p:cNvSpPr/>
          <p:nvPr/>
        </p:nvSpPr>
        <p:spPr bwMode="white">
          <a:xfrm>
            <a:off x="3281950" y="3357784"/>
            <a:ext cx="218975" cy="24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FD2789-7744-7B2F-98E4-AD0A6BF088D3}"/>
              </a:ext>
            </a:extLst>
          </p:cNvPr>
          <p:cNvSpPr/>
          <p:nvPr/>
        </p:nvSpPr>
        <p:spPr bwMode="white">
          <a:xfrm>
            <a:off x="4719570" y="3357784"/>
            <a:ext cx="390347" cy="24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FCE15A-FBE4-7E40-9DAA-E4C6B3A3B95A}"/>
              </a:ext>
            </a:extLst>
          </p:cNvPr>
          <p:cNvSpPr/>
          <p:nvPr/>
        </p:nvSpPr>
        <p:spPr bwMode="white">
          <a:xfrm>
            <a:off x="5490743" y="3357784"/>
            <a:ext cx="380826" cy="24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D8BED0-C524-20A1-9E0C-D95582BC3E39}"/>
              </a:ext>
            </a:extLst>
          </p:cNvPr>
          <p:cNvSpPr/>
          <p:nvPr/>
        </p:nvSpPr>
        <p:spPr bwMode="white">
          <a:xfrm>
            <a:off x="7099735" y="3357784"/>
            <a:ext cx="371305" cy="24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349BF1-74F0-F65F-8B05-F0FCC91D261E}"/>
              </a:ext>
            </a:extLst>
          </p:cNvPr>
          <p:cNvSpPr/>
          <p:nvPr/>
        </p:nvSpPr>
        <p:spPr bwMode="white">
          <a:xfrm>
            <a:off x="8975305" y="3357784"/>
            <a:ext cx="218975" cy="24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FD82BD-2E07-3C8B-59C4-3C025313F4A0}"/>
              </a:ext>
            </a:extLst>
          </p:cNvPr>
          <p:cNvSpPr/>
          <p:nvPr/>
        </p:nvSpPr>
        <p:spPr bwMode="white">
          <a:xfrm>
            <a:off x="10279636" y="3357784"/>
            <a:ext cx="552198" cy="24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60B818-DBEE-3A24-BB5F-D60D8817B51B}"/>
              </a:ext>
            </a:extLst>
          </p:cNvPr>
          <p:cNvSpPr/>
          <p:nvPr/>
        </p:nvSpPr>
        <p:spPr bwMode="white">
          <a:xfrm>
            <a:off x="11212661" y="3357784"/>
            <a:ext cx="209454" cy="24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82EDA2-9CE2-5C3E-46C9-EBD6559E75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757255-738B-F8B6-3C00-F69AB79AE7AD}"/>
              </a:ext>
            </a:extLst>
          </p:cNvPr>
          <p:cNvSpPr/>
          <p:nvPr/>
        </p:nvSpPr>
        <p:spPr bwMode="white">
          <a:xfrm>
            <a:off x="2206115" y="1715185"/>
            <a:ext cx="352264" cy="343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970DE8-C0E6-E46F-32C0-319688387ED0}"/>
              </a:ext>
            </a:extLst>
          </p:cNvPr>
          <p:cNvSpPr/>
          <p:nvPr/>
        </p:nvSpPr>
        <p:spPr bwMode="white">
          <a:xfrm>
            <a:off x="7356793" y="1711207"/>
            <a:ext cx="352264" cy="343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D7E373-FB5D-EB26-C2A8-4C2D49D1ECA9}"/>
              </a:ext>
            </a:extLst>
          </p:cNvPr>
          <p:cNvSpPr/>
          <p:nvPr/>
        </p:nvSpPr>
        <p:spPr bwMode="white">
          <a:xfrm flipH="1">
            <a:off x="2212281" y="2430062"/>
            <a:ext cx="272602" cy="262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8CAFBE-F19A-ACAA-B372-27FD786DA9A9}"/>
              </a:ext>
            </a:extLst>
          </p:cNvPr>
          <p:cNvSpPr/>
          <p:nvPr/>
        </p:nvSpPr>
        <p:spPr bwMode="white">
          <a:xfrm>
            <a:off x="8270776" y="2351205"/>
            <a:ext cx="361785" cy="343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40BF34-BA43-BF0C-E9D6-EDD0268265BD}"/>
              </a:ext>
            </a:extLst>
          </p:cNvPr>
          <p:cNvSpPr/>
          <p:nvPr/>
        </p:nvSpPr>
        <p:spPr bwMode="white">
          <a:xfrm>
            <a:off x="3853190" y="3013603"/>
            <a:ext cx="361785" cy="33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08B567-9488-654C-3222-F5F6CA054B27}"/>
              </a:ext>
            </a:extLst>
          </p:cNvPr>
          <p:cNvSpPr/>
          <p:nvPr/>
        </p:nvSpPr>
        <p:spPr bwMode="white">
          <a:xfrm>
            <a:off x="7537685" y="3004725"/>
            <a:ext cx="352264" cy="33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B11841-F7A5-069E-CD47-84E8C646533C}"/>
              </a:ext>
            </a:extLst>
          </p:cNvPr>
          <p:cNvSpPr/>
          <p:nvPr/>
        </p:nvSpPr>
        <p:spPr bwMode="white">
          <a:xfrm>
            <a:off x="2939206" y="3653731"/>
            <a:ext cx="361785" cy="33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5023C0B-7183-2773-D9AB-F89D2FA7EF76}"/>
              </a:ext>
            </a:extLst>
          </p:cNvPr>
          <p:cNvSpPr/>
          <p:nvPr/>
        </p:nvSpPr>
        <p:spPr bwMode="white">
          <a:xfrm>
            <a:off x="5509785" y="3649357"/>
            <a:ext cx="361785" cy="33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DD7E373-FB5D-EB26-C2A8-4C2D49D1ECA9}"/>
              </a:ext>
            </a:extLst>
          </p:cNvPr>
          <p:cNvSpPr/>
          <p:nvPr/>
        </p:nvSpPr>
        <p:spPr bwMode="white">
          <a:xfrm flipH="1">
            <a:off x="2488658" y="2353483"/>
            <a:ext cx="45719" cy="205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>
            <a:extLst>
              <a:ext uri="{FF2B5EF4-FFF2-40B4-BE49-F238E27FC236}">
                <a16:creationId xmlns:a16="http://schemas.microsoft.com/office/drawing/2014/main" id="{53152AB9-D266-4A28-FB71-D77D9EE0D3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85201"/>
            <a:ext cx="11520000" cy="284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CF5967-6649-EBF0-3F14-1E051C1D0E30}"/>
              </a:ext>
            </a:extLst>
          </p:cNvPr>
          <p:cNvSpPr/>
          <p:nvPr/>
        </p:nvSpPr>
        <p:spPr bwMode="white">
          <a:xfrm>
            <a:off x="1768165" y="1652146"/>
            <a:ext cx="380826" cy="3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DDF2F7-ED80-DAC7-A2E7-DF39E8D8EB1F}"/>
              </a:ext>
            </a:extLst>
          </p:cNvPr>
          <p:cNvSpPr/>
          <p:nvPr/>
        </p:nvSpPr>
        <p:spPr bwMode="white">
          <a:xfrm>
            <a:off x="2872561" y="1661673"/>
            <a:ext cx="371305" cy="3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81B5871-35A9-D5BD-355A-83B18F32D0E9}"/>
              </a:ext>
            </a:extLst>
          </p:cNvPr>
          <p:cNvSpPr/>
          <p:nvPr/>
        </p:nvSpPr>
        <p:spPr bwMode="white">
          <a:xfrm>
            <a:off x="5966776" y="1680729"/>
            <a:ext cx="418909" cy="323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37260C1-3751-9862-E763-A1DDC44C6EE1}"/>
              </a:ext>
            </a:extLst>
          </p:cNvPr>
          <p:cNvSpPr/>
          <p:nvPr/>
        </p:nvSpPr>
        <p:spPr bwMode="white">
          <a:xfrm>
            <a:off x="9470380" y="1652146"/>
            <a:ext cx="390347" cy="352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C6AF683-A295-B70F-FE39-FCDC03D6CB23}"/>
              </a:ext>
            </a:extLst>
          </p:cNvPr>
          <p:cNvSpPr/>
          <p:nvPr/>
        </p:nvSpPr>
        <p:spPr bwMode="white">
          <a:xfrm>
            <a:off x="2110909" y="2223813"/>
            <a:ext cx="409388" cy="3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559BE00-9AD0-F120-74CD-946F6C87F8FD}"/>
              </a:ext>
            </a:extLst>
          </p:cNvPr>
          <p:cNvSpPr/>
          <p:nvPr/>
        </p:nvSpPr>
        <p:spPr bwMode="white">
          <a:xfrm>
            <a:off x="3224826" y="2233341"/>
            <a:ext cx="409388" cy="33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8F9529A-C392-6135-20FD-FC507CFE4FF7}"/>
              </a:ext>
            </a:extLst>
          </p:cNvPr>
          <p:cNvSpPr/>
          <p:nvPr/>
        </p:nvSpPr>
        <p:spPr bwMode="white">
          <a:xfrm>
            <a:off x="5595471" y="2242869"/>
            <a:ext cx="418909" cy="323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F54969E-7F1F-4AD8-CE75-CF3DB21B0DF5}"/>
              </a:ext>
            </a:extLst>
          </p:cNvPr>
          <p:cNvSpPr/>
          <p:nvPr/>
        </p:nvSpPr>
        <p:spPr bwMode="white">
          <a:xfrm>
            <a:off x="6699867" y="2242869"/>
            <a:ext cx="399867" cy="323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8F975BF-46D1-054F-C425-AAA4401B4B90}"/>
              </a:ext>
            </a:extLst>
          </p:cNvPr>
          <p:cNvSpPr/>
          <p:nvPr/>
        </p:nvSpPr>
        <p:spPr bwMode="white">
          <a:xfrm>
            <a:off x="10193950" y="2242869"/>
            <a:ext cx="371305" cy="323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B55DE1B-6A58-72CB-7068-240F83B01547}"/>
              </a:ext>
            </a:extLst>
          </p:cNvPr>
          <p:cNvSpPr/>
          <p:nvPr/>
        </p:nvSpPr>
        <p:spPr bwMode="white">
          <a:xfrm>
            <a:off x="11288826" y="2242869"/>
            <a:ext cx="371305" cy="323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612BB60-307D-DFE9-6273-A1D5CACD3985}"/>
              </a:ext>
            </a:extLst>
          </p:cNvPr>
          <p:cNvSpPr/>
          <p:nvPr/>
        </p:nvSpPr>
        <p:spPr bwMode="white">
          <a:xfrm>
            <a:off x="8832495" y="2795480"/>
            <a:ext cx="390347" cy="33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1DA2A29-7BCE-A588-A677-90EB6340C3E9}"/>
              </a:ext>
            </a:extLst>
          </p:cNvPr>
          <p:cNvSpPr/>
          <p:nvPr/>
        </p:nvSpPr>
        <p:spPr bwMode="white">
          <a:xfrm>
            <a:off x="10117785" y="2795480"/>
            <a:ext cx="390346" cy="33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9091667-BE59-90D8-2C89-0A498F20F471}"/>
              </a:ext>
            </a:extLst>
          </p:cNvPr>
          <p:cNvSpPr/>
          <p:nvPr/>
        </p:nvSpPr>
        <p:spPr bwMode="white">
          <a:xfrm>
            <a:off x="3681818" y="3357620"/>
            <a:ext cx="390347" cy="33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69091667-BE59-90D8-2C89-0A498F20F471}"/>
              </a:ext>
            </a:extLst>
          </p:cNvPr>
          <p:cNvSpPr/>
          <p:nvPr/>
        </p:nvSpPr>
        <p:spPr bwMode="white">
          <a:xfrm>
            <a:off x="4994278" y="3357620"/>
            <a:ext cx="390347" cy="333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E99F9D-4B3C-F694-C022-8BE526306E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D9597C-7BF6-0262-C942-309C96E9CBE3}"/>
              </a:ext>
            </a:extLst>
          </p:cNvPr>
          <p:cNvSpPr/>
          <p:nvPr/>
        </p:nvSpPr>
        <p:spPr bwMode="white">
          <a:xfrm>
            <a:off x="2853520" y="2570617"/>
            <a:ext cx="390347" cy="324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A358F7-62A7-01E2-8310-684F4B3BFB0A}"/>
              </a:ext>
            </a:extLst>
          </p:cNvPr>
          <p:cNvSpPr/>
          <p:nvPr/>
        </p:nvSpPr>
        <p:spPr bwMode="white">
          <a:xfrm>
            <a:off x="5795404" y="3123894"/>
            <a:ext cx="3513123" cy="343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ECE0C1F5-25EC-2A81-7480-B6E2096F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51785"/>
            <a:ext cx="11520000" cy="284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B8461E-66AB-1741-E63E-E5E41075B83C}"/>
              </a:ext>
            </a:extLst>
          </p:cNvPr>
          <p:cNvSpPr/>
          <p:nvPr/>
        </p:nvSpPr>
        <p:spPr bwMode="white">
          <a:xfrm>
            <a:off x="3215305" y="1757141"/>
            <a:ext cx="1142479" cy="34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10F8A8-6C35-5661-7364-C5402B593832}"/>
              </a:ext>
            </a:extLst>
          </p:cNvPr>
          <p:cNvSpPr/>
          <p:nvPr/>
        </p:nvSpPr>
        <p:spPr bwMode="white">
          <a:xfrm>
            <a:off x="3224826" y="2319520"/>
            <a:ext cx="1132958" cy="34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A93899-D7A3-EE9E-C988-71E8B2FE7FF0}"/>
              </a:ext>
            </a:extLst>
          </p:cNvPr>
          <p:cNvSpPr/>
          <p:nvPr/>
        </p:nvSpPr>
        <p:spPr bwMode="white">
          <a:xfrm>
            <a:off x="8994347" y="2643603"/>
            <a:ext cx="323702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B7FAFC-D4B1-3E7C-3BCB-AE0F3FF21887}"/>
              </a:ext>
            </a:extLst>
          </p:cNvPr>
          <p:cNvSpPr/>
          <p:nvPr/>
        </p:nvSpPr>
        <p:spPr bwMode="white">
          <a:xfrm>
            <a:off x="1749123" y="2881899"/>
            <a:ext cx="1513785" cy="34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29CA64-B546-3612-5694-92513AE0B788}"/>
              </a:ext>
            </a:extLst>
          </p:cNvPr>
          <p:cNvSpPr/>
          <p:nvPr/>
        </p:nvSpPr>
        <p:spPr bwMode="white">
          <a:xfrm>
            <a:off x="1653917" y="3444279"/>
            <a:ext cx="1885090" cy="34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宽屏</PresentationFormat>
  <Paragraphs>2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2023-08-06T03:37:12Z</dcterms:created>
  <dcterms:modified xsi:type="dcterms:W3CDTF">2023-08-14T11:05:54Z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