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4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25" y="2587304"/>
            <a:ext cx="241935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87" y="3640254"/>
            <a:ext cx="2638425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02F63B-6952-AB0C-FB14-D15E0F5A2D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45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C94E42D-133A-147A-5E81-720495247A3E}"/>
              </a:ext>
            </a:extLst>
          </p:cNvPr>
          <p:cNvSpPr/>
          <p:nvPr/>
        </p:nvSpPr>
        <p:spPr bwMode="white">
          <a:xfrm>
            <a:off x="3519966" y="1842023"/>
            <a:ext cx="352264" cy="344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2169E6-3A31-E735-CFB2-A2C91A3C4E6C}"/>
              </a:ext>
            </a:extLst>
          </p:cNvPr>
          <p:cNvSpPr/>
          <p:nvPr/>
        </p:nvSpPr>
        <p:spPr bwMode="white">
          <a:xfrm>
            <a:off x="6138148" y="1982479"/>
            <a:ext cx="361785" cy="232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22B14A-531A-BD87-7B30-52761FDA81F5}"/>
              </a:ext>
            </a:extLst>
          </p:cNvPr>
          <p:cNvSpPr/>
          <p:nvPr/>
        </p:nvSpPr>
        <p:spPr bwMode="white">
          <a:xfrm>
            <a:off x="10027338" y="1982479"/>
            <a:ext cx="361785" cy="232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76F5D6-EA01-B762-F566-7BBF89EFBE2E}"/>
              </a:ext>
            </a:extLst>
          </p:cNvPr>
          <p:cNvSpPr/>
          <p:nvPr/>
        </p:nvSpPr>
        <p:spPr bwMode="white">
          <a:xfrm>
            <a:off x="2044264" y="2588597"/>
            <a:ext cx="352264" cy="334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55FC1B1-FC85-3A52-E1DE-A1F02CA2A5A6}"/>
              </a:ext>
            </a:extLst>
          </p:cNvPr>
          <p:cNvSpPr/>
          <p:nvPr/>
        </p:nvSpPr>
        <p:spPr bwMode="white">
          <a:xfrm>
            <a:off x="6499933" y="2588597"/>
            <a:ext cx="352264" cy="334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8564E8-2A90-C810-F455-E36C0B17F976}"/>
              </a:ext>
            </a:extLst>
          </p:cNvPr>
          <p:cNvSpPr/>
          <p:nvPr/>
        </p:nvSpPr>
        <p:spPr bwMode="white">
          <a:xfrm>
            <a:off x="10212991" y="2596986"/>
            <a:ext cx="352264" cy="334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C22B14A-531A-BD87-7B30-52761FDA81F5}"/>
              </a:ext>
            </a:extLst>
          </p:cNvPr>
          <p:cNvSpPr/>
          <p:nvPr/>
        </p:nvSpPr>
        <p:spPr bwMode="white">
          <a:xfrm>
            <a:off x="10218375" y="1854902"/>
            <a:ext cx="385517" cy="208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02169E6-3A31-E735-CFB2-A2C91A3C4E6C}"/>
              </a:ext>
            </a:extLst>
          </p:cNvPr>
          <p:cNvSpPr/>
          <p:nvPr/>
        </p:nvSpPr>
        <p:spPr bwMode="white">
          <a:xfrm flipV="1">
            <a:off x="6445682" y="1833633"/>
            <a:ext cx="361785" cy="171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B86EC1-3CD0-AEAA-056F-EF26EBDD76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84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A776A01-78ED-29E7-BA70-32DA882B0219}"/>
              </a:ext>
            </a:extLst>
          </p:cNvPr>
          <p:cNvSpPr/>
          <p:nvPr/>
        </p:nvSpPr>
        <p:spPr bwMode="white">
          <a:xfrm>
            <a:off x="5395537" y="2151582"/>
            <a:ext cx="571239" cy="429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9AFBC6-D0DD-97F8-ED23-27C121BDDB09}"/>
              </a:ext>
            </a:extLst>
          </p:cNvPr>
          <p:cNvSpPr/>
          <p:nvPr/>
        </p:nvSpPr>
        <p:spPr bwMode="white">
          <a:xfrm>
            <a:off x="7042611" y="2113407"/>
            <a:ext cx="571239" cy="553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723C59-CD75-B3FA-DCF6-FDE105CA7CC0}"/>
              </a:ext>
            </a:extLst>
          </p:cNvPr>
          <p:cNvSpPr/>
          <p:nvPr/>
        </p:nvSpPr>
        <p:spPr bwMode="white">
          <a:xfrm>
            <a:off x="2034743" y="3678604"/>
            <a:ext cx="571239" cy="553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D27963-7BF4-63FD-C076-CD9BD4F96983}"/>
              </a:ext>
            </a:extLst>
          </p:cNvPr>
          <p:cNvSpPr/>
          <p:nvPr/>
        </p:nvSpPr>
        <p:spPr bwMode="white">
          <a:xfrm>
            <a:off x="2929685" y="3707235"/>
            <a:ext cx="609322" cy="47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472456-C5C4-BFDE-B6C0-8E5EAEB484BE}"/>
              </a:ext>
            </a:extLst>
          </p:cNvPr>
          <p:cNvSpPr/>
          <p:nvPr/>
        </p:nvSpPr>
        <p:spPr bwMode="white">
          <a:xfrm>
            <a:off x="6566578" y="3707235"/>
            <a:ext cx="552198" cy="47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F1596B8-4FB0-B709-9956-7688B1667035}"/>
              </a:ext>
            </a:extLst>
          </p:cNvPr>
          <p:cNvSpPr/>
          <p:nvPr/>
        </p:nvSpPr>
        <p:spPr bwMode="white">
          <a:xfrm>
            <a:off x="7452000" y="3669060"/>
            <a:ext cx="647404" cy="563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9AC58F24-7470-FB7A-0FD1-661EE7DEA6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26"/>
          <a:stretch/>
        </p:blipFill>
        <p:spPr>
          <a:xfrm>
            <a:off x="1049371" y="4673818"/>
            <a:ext cx="9869641" cy="1592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C974D2B-8FB4-6124-9746-D0A41C2ACE40}"/>
              </a:ext>
            </a:extLst>
          </p:cNvPr>
          <p:cNvSpPr/>
          <p:nvPr/>
        </p:nvSpPr>
        <p:spPr bwMode="white">
          <a:xfrm>
            <a:off x="1201701" y="5331936"/>
            <a:ext cx="647404" cy="543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50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31DF76-C41B-E931-9B39-81C65D8290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94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3472456-C5C4-BFDE-B6C0-8E5EAEB484BE}"/>
              </a:ext>
            </a:extLst>
          </p:cNvPr>
          <p:cNvSpPr/>
          <p:nvPr/>
        </p:nvSpPr>
        <p:spPr bwMode="white">
          <a:xfrm>
            <a:off x="3743864" y="1789896"/>
            <a:ext cx="552198" cy="47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3472456-C5C4-BFDE-B6C0-8E5EAEB484BE}"/>
              </a:ext>
            </a:extLst>
          </p:cNvPr>
          <p:cNvSpPr/>
          <p:nvPr/>
        </p:nvSpPr>
        <p:spPr bwMode="white">
          <a:xfrm>
            <a:off x="5486525" y="1698041"/>
            <a:ext cx="552198" cy="47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3472456-C5C4-BFDE-B6C0-8E5EAEB484BE}"/>
              </a:ext>
            </a:extLst>
          </p:cNvPr>
          <p:cNvSpPr/>
          <p:nvPr/>
        </p:nvSpPr>
        <p:spPr bwMode="white">
          <a:xfrm>
            <a:off x="8077325" y="1789896"/>
            <a:ext cx="552198" cy="47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3472456-C5C4-BFDE-B6C0-8E5EAEB484BE}"/>
              </a:ext>
            </a:extLst>
          </p:cNvPr>
          <p:cNvSpPr/>
          <p:nvPr/>
        </p:nvSpPr>
        <p:spPr bwMode="white">
          <a:xfrm>
            <a:off x="9927443" y="1751108"/>
            <a:ext cx="552198" cy="47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3472456-C5C4-BFDE-B6C0-8E5EAEB484BE}"/>
              </a:ext>
            </a:extLst>
          </p:cNvPr>
          <p:cNvSpPr/>
          <p:nvPr/>
        </p:nvSpPr>
        <p:spPr bwMode="white">
          <a:xfrm>
            <a:off x="3339673" y="2886296"/>
            <a:ext cx="552198" cy="47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3472456-C5C4-BFDE-B6C0-8E5EAEB484BE}"/>
              </a:ext>
            </a:extLst>
          </p:cNvPr>
          <p:cNvSpPr/>
          <p:nvPr/>
        </p:nvSpPr>
        <p:spPr bwMode="white">
          <a:xfrm>
            <a:off x="5789128" y="2914679"/>
            <a:ext cx="552198" cy="47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D3472456-C5C4-BFDE-B6C0-8E5EAEB484BE}"/>
              </a:ext>
            </a:extLst>
          </p:cNvPr>
          <p:cNvSpPr/>
          <p:nvPr/>
        </p:nvSpPr>
        <p:spPr bwMode="white">
          <a:xfrm>
            <a:off x="7801226" y="2914679"/>
            <a:ext cx="552198" cy="47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D3472456-C5C4-BFDE-B6C0-8E5EAEB484BE}"/>
              </a:ext>
            </a:extLst>
          </p:cNvPr>
          <p:cNvSpPr/>
          <p:nvPr/>
        </p:nvSpPr>
        <p:spPr bwMode="white">
          <a:xfrm>
            <a:off x="10723331" y="3020756"/>
            <a:ext cx="552198" cy="47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16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7E3E44-0BEB-573B-DBDB-952BF636A3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06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684A4B0-927F-A020-CE2C-36C02CEB65D4}"/>
              </a:ext>
            </a:extLst>
          </p:cNvPr>
          <p:cNvSpPr/>
          <p:nvPr/>
        </p:nvSpPr>
        <p:spPr bwMode="white">
          <a:xfrm>
            <a:off x="5243206" y="2256081"/>
            <a:ext cx="2608660" cy="353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1D4EAF-F0B8-887E-50A1-5359141CB9FD}"/>
              </a:ext>
            </a:extLst>
          </p:cNvPr>
          <p:cNvSpPr/>
          <p:nvPr/>
        </p:nvSpPr>
        <p:spPr bwMode="white">
          <a:xfrm>
            <a:off x="4500595" y="3591804"/>
            <a:ext cx="2608661" cy="343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B0916FA6-DCBF-0BFA-EC32-FA977D61B8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6" y="4271588"/>
            <a:ext cx="11520000" cy="1247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0EBEDF-3F8C-0603-FCD3-08CBD2D7F94C}"/>
              </a:ext>
            </a:extLst>
          </p:cNvPr>
          <p:cNvSpPr/>
          <p:nvPr/>
        </p:nvSpPr>
        <p:spPr bwMode="white">
          <a:xfrm>
            <a:off x="4742524" y="4443021"/>
            <a:ext cx="390347" cy="333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2023-08-06T03:37:12Z</dcterms:created>
  <dcterms:modified xsi:type="dcterms:W3CDTF">2023-08-14T11:04:39Z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