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087" y="2563273"/>
            <a:ext cx="240982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3653624"/>
            <a:ext cx="2647950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CED6CC-CD9D-2486-4D66-8BC185A2FD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26189"/>
            <a:ext cx="11520000" cy="3273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187F9AD-6DF6-649B-13BE-6E0B8C9BFAE4}"/>
              </a:ext>
            </a:extLst>
          </p:cNvPr>
          <p:cNvSpPr/>
          <p:nvPr/>
        </p:nvSpPr>
        <p:spPr bwMode="white">
          <a:xfrm>
            <a:off x="1872892" y="3693457"/>
            <a:ext cx="428429" cy="372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B9F91D-62C1-A7B3-5902-6E79B19FBACC}"/>
              </a:ext>
            </a:extLst>
          </p:cNvPr>
          <p:cNvSpPr/>
          <p:nvPr/>
        </p:nvSpPr>
        <p:spPr bwMode="white">
          <a:xfrm>
            <a:off x="3919834" y="3693457"/>
            <a:ext cx="428429" cy="372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5D8821-DD8C-7159-9736-D4D40E2086EB}"/>
              </a:ext>
            </a:extLst>
          </p:cNvPr>
          <p:cNvSpPr/>
          <p:nvPr/>
        </p:nvSpPr>
        <p:spPr bwMode="white">
          <a:xfrm>
            <a:off x="5700198" y="3693457"/>
            <a:ext cx="428429" cy="372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117673-7B86-FD19-8777-FE371F70883E}"/>
              </a:ext>
            </a:extLst>
          </p:cNvPr>
          <p:cNvSpPr/>
          <p:nvPr/>
        </p:nvSpPr>
        <p:spPr bwMode="white">
          <a:xfrm>
            <a:off x="8365983" y="3693457"/>
            <a:ext cx="428429" cy="372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42E7E66-49B5-627D-9070-AE927B6D332D}"/>
              </a:ext>
            </a:extLst>
          </p:cNvPr>
          <p:cNvSpPr/>
          <p:nvPr/>
        </p:nvSpPr>
        <p:spPr bwMode="white">
          <a:xfrm>
            <a:off x="10669983" y="3693457"/>
            <a:ext cx="428429" cy="372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>
            <a:extLst>
              <a:ext uri="{FF2B5EF4-FFF2-40B4-BE49-F238E27FC236}">
                <a16:creationId xmlns:a16="http://schemas.microsoft.com/office/drawing/2014/main" id="{598A58DF-CB8A-BD49-DAA4-648C3FA07F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893921"/>
            <a:ext cx="11520000" cy="2682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43B77E6-A7C3-0724-FBA3-9DB69C046874}"/>
              </a:ext>
            </a:extLst>
          </p:cNvPr>
          <p:cNvSpPr/>
          <p:nvPr/>
        </p:nvSpPr>
        <p:spPr bwMode="white">
          <a:xfrm>
            <a:off x="6595140" y="2440389"/>
            <a:ext cx="390347" cy="334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0CFB60A-7DA5-B871-9604-3B47885B608A}"/>
              </a:ext>
            </a:extLst>
          </p:cNvPr>
          <p:cNvSpPr/>
          <p:nvPr/>
        </p:nvSpPr>
        <p:spPr bwMode="white">
          <a:xfrm>
            <a:off x="10565256" y="2516758"/>
            <a:ext cx="533156" cy="200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C23BCC8-0A75-DC26-CDBF-04440A65F29A}"/>
              </a:ext>
            </a:extLst>
          </p:cNvPr>
          <p:cNvSpPr/>
          <p:nvPr/>
        </p:nvSpPr>
        <p:spPr bwMode="white">
          <a:xfrm>
            <a:off x="5062314" y="3070432"/>
            <a:ext cx="399867" cy="334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851437A-9287-AC22-6ABD-BA3E3AD76091}"/>
              </a:ext>
            </a:extLst>
          </p:cNvPr>
          <p:cNvSpPr/>
          <p:nvPr/>
        </p:nvSpPr>
        <p:spPr bwMode="white">
          <a:xfrm>
            <a:off x="8927702" y="3070432"/>
            <a:ext cx="752132" cy="362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1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0BC89C-6AA9-97E1-8FDE-B41B949058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44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37D7AC9-1D12-56B7-B180-3A74DE8E24C4}"/>
              </a:ext>
            </a:extLst>
          </p:cNvPr>
          <p:cNvSpPr/>
          <p:nvPr/>
        </p:nvSpPr>
        <p:spPr bwMode="white">
          <a:xfrm>
            <a:off x="2310842" y="2447315"/>
            <a:ext cx="580760" cy="295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DEEC3F-50B0-3ECB-1301-D97457D968A4}"/>
              </a:ext>
            </a:extLst>
          </p:cNvPr>
          <p:cNvSpPr/>
          <p:nvPr/>
        </p:nvSpPr>
        <p:spPr bwMode="white">
          <a:xfrm>
            <a:off x="4900462" y="2447315"/>
            <a:ext cx="942545" cy="362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06A64D-C55D-C301-9B79-0F2435084806}"/>
              </a:ext>
            </a:extLst>
          </p:cNvPr>
          <p:cNvSpPr/>
          <p:nvPr/>
        </p:nvSpPr>
        <p:spPr bwMode="white">
          <a:xfrm>
            <a:off x="7851867" y="2447315"/>
            <a:ext cx="923504" cy="362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1D4F6C4-0A4B-B858-17AA-66D1BAE0CF82}"/>
              </a:ext>
            </a:extLst>
          </p:cNvPr>
          <p:cNvSpPr/>
          <p:nvPr/>
        </p:nvSpPr>
        <p:spPr bwMode="white">
          <a:xfrm>
            <a:off x="10784232" y="2447315"/>
            <a:ext cx="409388" cy="362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C7A464-D2C5-86C5-3B23-9A0AFAEC0F62}"/>
              </a:ext>
            </a:extLst>
          </p:cNvPr>
          <p:cNvSpPr/>
          <p:nvPr/>
        </p:nvSpPr>
        <p:spPr bwMode="white">
          <a:xfrm>
            <a:off x="2310842" y="3086708"/>
            <a:ext cx="580760" cy="295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BF521EF-CA73-5F11-F3D7-B829F4B54280}"/>
              </a:ext>
            </a:extLst>
          </p:cNvPr>
          <p:cNvSpPr/>
          <p:nvPr/>
        </p:nvSpPr>
        <p:spPr bwMode="white">
          <a:xfrm>
            <a:off x="4909983" y="3086708"/>
            <a:ext cx="913983" cy="362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9718B5F-59B5-6E42-0782-812548A48D9D}"/>
              </a:ext>
            </a:extLst>
          </p:cNvPr>
          <p:cNvSpPr/>
          <p:nvPr/>
        </p:nvSpPr>
        <p:spPr bwMode="white">
          <a:xfrm>
            <a:off x="7851867" y="3086708"/>
            <a:ext cx="923504" cy="362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9BF7630-A1A7-C47D-D921-195B6E0A58C3}"/>
              </a:ext>
            </a:extLst>
          </p:cNvPr>
          <p:cNvSpPr/>
          <p:nvPr/>
        </p:nvSpPr>
        <p:spPr bwMode="white">
          <a:xfrm>
            <a:off x="10793752" y="3086708"/>
            <a:ext cx="399867" cy="362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F7D9429A-CC60-A1A0-C311-6FBF81BD8E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764274"/>
            <a:ext cx="11520000" cy="2703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7982360-391D-8CC6-EE21-574D2749C454}"/>
              </a:ext>
            </a:extLst>
          </p:cNvPr>
          <p:cNvSpPr/>
          <p:nvPr/>
        </p:nvSpPr>
        <p:spPr bwMode="white">
          <a:xfrm>
            <a:off x="6033421" y="4719485"/>
            <a:ext cx="114247" cy="267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2E2033F-FB31-3154-1DEB-642ABFA897FB}"/>
              </a:ext>
            </a:extLst>
          </p:cNvPr>
          <p:cNvSpPr/>
          <p:nvPr/>
        </p:nvSpPr>
        <p:spPr bwMode="white">
          <a:xfrm>
            <a:off x="6709388" y="5321269"/>
            <a:ext cx="238016" cy="334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BE510E9-8699-CF3C-DEA1-C10DCB259870}"/>
              </a:ext>
            </a:extLst>
          </p:cNvPr>
          <p:cNvSpPr/>
          <p:nvPr/>
        </p:nvSpPr>
        <p:spPr bwMode="white">
          <a:xfrm>
            <a:off x="5633553" y="6171407"/>
            <a:ext cx="180892" cy="133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1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5E3505-0BE4-704A-CCA9-A330433C01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38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7AE15F6-DD66-2E27-6FA6-8235DEF57098}"/>
              </a:ext>
            </a:extLst>
          </p:cNvPr>
          <p:cNvSpPr/>
          <p:nvPr/>
        </p:nvSpPr>
        <p:spPr bwMode="white">
          <a:xfrm>
            <a:off x="1844330" y="2853621"/>
            <a:ext cx="390347" cy="333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2647AD-6150-8A97-5C18-35BA4626B6F0}"/>
              </a:ext>
            </a:extLst>
          </p:cNvPr>
          <p:cNvSpPr/>
          <p:nvPr/>
        </p:nvSpPr>
        <p:spPr bwMode="white">
          <a:xfrm>
            <a:off x="2025223" y="3501328"/>
            <a:ext cx="390347" cy="333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6D9A74-9BB2-74A8-C7A6-ECDD2BF312A4}"/>
              </a:ext>
            </a:extLst>
          </p:cNvPr>
          <p:cNvSpPr/>
          <p:nvPr/>
        </p:nvSpPr>
        <p:spPr bwMode="white">
          <a:xfrm>
            <a:off x="9013388" y="4139509"/>
            <a:ext cx="390347" cy="333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56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2023-08-13T13:23:36Z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