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7" r:id="rId6"/>
    <p:sldId id="270" r:id="rId7"/>
    <p:sldId id="264" r:id="rId8"/>
    <p:sldId id="271" r:id="rId9"/>
    <p:sldId id="262" r:id="rId10"/>
    <p:sldId id="260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9B3B56-53AF-3D6C-D9CE-3F6FBFD54F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4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71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87" y="2613607"/>
            <a:ext cx="240982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0" y="3657251"/>
            <a:ext cx="42291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9155A3-283D-FF1B-CA18-07EE78410C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8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23E15FA-E474-6020-CFDA-A3EDB2685C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0" y="4288288"/>
            <a:ext cx="11520000" cy="232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76ACA5-7F48-8C73-4328-473E372DCE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96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364C1D4-BCAA-307A-7AFE-63FA823BE9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16620"/>
            <a:ext cx="11520000" cy="3027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428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B14260-004F-A057-0C59-AE33F56024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2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779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E7B362AC-14AF-C3D6-893A-C6DEC2BF9D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44564"/>
            <a:ext cx="11520000" cy="2299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50DC200-CB74-E0F6-C795-AE83BD2949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/>
        </p:blipFill>
        <p:spPr>
          <a:xfrm>
            <a:off x="1009783" y="3068918"/>
            <a:ext cx="10793527" cy="3381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11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445C6E-D6C9-517F-DF69-7A62EC3A5B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5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5908C36-5C2A-47A6-C7D5-AD59C090E0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18" y="3078064"/>
            <a:ext cx="11520000" cy="2245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645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9E9ED7-49E8-37A4-FD67-9431CEEF71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13577"/>
            <a:ext cx="11520000" cy="4067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270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BF1D5DD3-A606-FE68-B0C1-3D6891B329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9" y="959372"/>
            <a:ext cx="11520000" cy="2295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320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