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087" y="2554884"/>
            <a:ext cx="240982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787" y="3679927"/>
            <a:ext cx="4162425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97C1A3-381E-7693-3FBE-8EF6CACCF2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17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B002FF-50F7-A4F5-891F-45F5515A8DB6}"/>
              </a:ext>
            </a:extLst>
          </p:cNvPr>
          <p:cNvSpPr/>
          <p:nvPr/>
        </p:nvSpPr>
        <p:spPr bwMode="white">
          <a:xfrm>
            <a:off x="2253719" y="1790234"/>
            <a:ext cx="361785" cy="333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90F138-58E6-F956-9C5E-E1B8F6C9588A}"/>
              </a:ext>
            </a:extLst>
          </p:cNvPr>
          <p:cNvSpPr/>
          <p:nvPr/>
        </p:nvSpPr>
        <p:spPr bwMode="white">
          <a:xfrm>
            <a:off x="6385685" y="1780703"/>
            <a:ext cx="361785" cy="343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8DA4A9-9429-768D-601D-59E934A89B64}"/>
              </a:ext>
            </a:extLst>
          </p:cNvPr>
          <p:cNvSpPr/>
          <p:nvPr/>
        </p:nvSpPr>
        <p:spPr bwMode="white">
          <a:xfrm>
            <a:off x="9870247" y="1772314"/>
            <a:ext cx="352264" cy="343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901A412-4ECA-D6CC-8B59-E9A91BB61D03}"/>
              </a:ext>
            </a:extLst>
          </p:cNvPr>
          <p:cNvSpPr/>
          <p:nvPr/>
        </p:nvSpPr>
        <p:spPr bwMode="white">
          <a:xfrm>
            <a:off x="2691669" y="2485974"/>
            <a:ext cx="352264" cy="343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2B08D4-AAB3-9DDD-F814-4337E4B48399}"/>
              </a:ext>
            </a:extLst>
          </p:cNvPr>
          <p:cNvSpPr/>
          <p:nvPr/>
        </p:nvSpPr>
        <p:spPr bwMode="white">
          <a:xfrm>
            <a:off x="5301842" y="2479083"/>
            <a:ext cx="417925" cy="324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5A56AB5-FE20-FBC8-BE49-F2BA8B76681F}"/>
              </a:ext>
            </a:extLst>
          </p:cNvPr>
          <p:cNvSpPr/>
          <p:nvPr/>
        </p:nvSpPr>
        <p:spPr bwMode="white">
          <a:xfrm>
            <a:off x="10384363" y="2485974"/>
            <a:ext cx="352264" cy="343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F1CEE4C-7C7C-25C9-AD96-CAFB59214023}"/>
              </a:ext>
            </a:extLst>
          </p:cNvPr>
          <p:cNvSpPr/>
          <p:nvPr/>
        </p:nvSpPr>
        <p:spPr bwMode="white">
          <a:xfrm>
            <a:off x="4582936" y="3182295"/>
            <a:ext cx="352264" cy="343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C6FE76C-9B0E-38C8-0B13-B6A18AFC6154}"/>
              </a:ext>
            </a:extLst>
          </p:cNvPr>
          <p:cNvSpPr/>
          <p:nvPr/>
        </p:nvSpPr>
        <p:spPr bwMode="white">
          <a:xfrm>
            <a:off x="7963310" y="3316902"/>
            <a:ext cx="361785" cy="202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ECBD5FC-A4CE-0CCA-3710-7611C7FFC22F}"/>
              </a:ext>
            </a:extLst>
          </p:cNvPr>
          <p:cNvSpPr/>
          <p:nvPr/>
        </p:nvSpPr>
        <p:spPr bwMode="white">
          <a:xfrm>
            <a:off x="1287887" y="3888127"/>
            <a:ext cx="439945" cy="343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E0E06AC-995D-E94F-D6FD-D7EE5B11EA8A}"/>
              </a:ext>
            </a:extLst>
          </p:cNvPr>
          <p:cNvSpPr/>
          <p:nvPr/>
        </p:nvSpPr>
        <p:spPr bwMode="white">
          <a:xfrm>
            <a:off x="8144203" y="3888127"/>
            <a:ext cx="552753" cy="343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C6FE76C-9B0E-38C8-0B13-B6A18AFC6154}"/>
              </a:ext>
            </a:extLst>
          </p:cNvPr>
          <p:cNvSpPr/>
          <p:nvPr/>
        </p:nvSpPr>
        <p:spPr bwMode="white">
          <a:xfrm>
            <a:off x="8144203" y="3190426"/>
            <a:ext cx="361785" cy="202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4C2DB3-C70B-9FEA-4D45-8CFC142A79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42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92BF99B-64B3-ACE7-B08B-7F063BBF3640}"/>
              </a:ext>
            </a:extLst>
          </p:cNvPr>
          <p:cNvSpPr/>
          <p:nvPr/>
        </p:nvSpPr>
        <p:spPr bwMode="white">
          <a:xfrm>
            <a:off x="6748530" y="1997173"/>
            <a:ext cx="515155" cy="733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92BF99B-64B3-ACE7-B08B-7F063BBF3640}"/>
              </a:ext>
            </a:extLst>
          </p:cNvPr>
          <p:cNvSpPr/>
          <p:nvPr/>
        </p:nvSpPr>
        <p:spPr bwMode="white">
          <a:xfrm>
            <a:off x="9553977" y="1997173"/>
            <a:ext cx="646091" cy="733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92BF99B-64B3-ACE7-B08B-7F063BBF3640}"/>
              </a:ext>
            </a:extLst>
          </p:cNvPr>
          <p:cNvSpPr/>
          <p:nvPr/>
        </p:nvSpPr>
        <p:spPr bwMode="white">
          <a:xfrm>
            <a:off x="11161690" y="1997173"/>
            <a:ext cx="646091" cy="733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92BF99B-64B3-ACE7-B08B-7F063BBF3640}"/>
              </a:ext>
            </a:extLst>
          </p:cNvPr>
          <p:cNvSpPr/>
          <p:nvPr/>
        </p:nvSpPr>
        <p:spPr bwMode="white">
          <a:xfrm>
            <a:off x="2749639" y="3540491"/>
            <a:ext cx="646091" cy="733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92BF99B-64B3-ACE7-B08B-7F063BBF3640}"/>
              </a:ext>
            </a:extLst>
          </p:cNvPr>
          <p:cNvSpPr/>
          <p:nvPr/>
        </p:nvSpPr>
        <p:spPr bwMode="white">
          <a:xfrm>
            <a:off x="4164169" y="3540491"/>
            <a:ext cx="646091" cy="733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92BF99B-64B3-ACE7-B08B-7F063BBF3640}"/>
              </a:ext>
            </a:extLst>
          </p:cNvPr>
          <p:cNvSpPr/>
          <p:nvPr/>
        </p:nvSpPr>
        <p:spPr bwMode="white">
          <a:xfrm>
            <a:off x="5054959" y="3540491"/>
            <a:ext cx="646091" cy="733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37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5DD9DE-96A4-236F-507F-16EC82E555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53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7A84637-E70D-0BBD-E29B-7337F7778B6D}"/>
              </a:ext>
            </a:extLst>
          </p:cNvPr>
          <p:cNvSpPr/>
          <p:nvPr/>
        </p:nvSpPr>
        <p:spPr bwMode="white">
          <a:xfrm>
            <a:off x="2367966" y="1646111"/>
            <a:ext cx="780694" cy="334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8504C9-3C1A-CD14-06F2-073D83EE4166}"/>
              </a:ext>
            </a:extLst>
          </p:cNvPr>
          <p:cNvSpPr/>
          <p:nvPr/>
        </p:nvSpPr>
        <p:spPr bwMode="white">
          <a:xfrm>
            <a:off x="5205123" y="1646111"/>
            <a:ext cx="771173" cy="334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2BF99B-64B3-ACE7-B08B-7F063BBF3640}"/>
              </a:ext>
            </a:extLst>
          </p:cNvPr>
          <p:cNvSpPr/>
          <p:nvPr/>
        </p:nvSpPr>
        <p:spPr bwMode="white">
          <a:xfrm>
            <a:off x="8042280" y="1636564"/>
            <a:ext cx="771173" cy="353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8799FF-7BAF-2666-8A71-650B751814B8}"/>
              </a:ext>
            </a:extLst>
          </p:cNvPr>
          <p:cNvSpPr/>
          <p:nvPr/>
        </p:nvSpPr>
        <p:spPr bwMode="white">
          <a:xfrm>
            <a:off x="10869917" y="1636564"/>
            <a:ext cx="771173" cy="353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CD59D4-64A8-A27F-ACD0-CEF9E10FCD3F}"/>
              </a:ext>
            </a:extLst>
          </p:cNvPr>
          <p:cNvSpPr/>
          <p:nvPr/>
        </p:nvSpPr>
        <p:spPr bwMode="white">
          <a:xfrm>
            <a:off x="2367966" y="2505390"/>
            <a:ext cx="771173" cy="343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98EA89-E669-145F-95A4-A04D48E3B87D}"/>
              </a:ext>
            </a:extLst>
          </p:cNvPr>
          <p:cNvSpPr/>
          <p:nvPr/>
        </p:nvSpPr>
        <p:spPr bwMode="white">
          <a:xfrm>
            <a:off x="5214644" y="2505390"/>
            <a:ext cx="761652" cy="353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6D85296-04CE-1333-C95D-B168B161F4B3}"/>
              </a:ext>
            </a:extLst>
          </p:cNvPr>
          <p:cNvSpPr/>
          <p:nvPr/>
        </p:nvSpPr>
        <p:spPr bwMode="white">
          <a:xfrm>
            <a:off x="8042280" y="2505390"/>
            <a:ext cx="771173" cy="353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CF12B68-5B06-69FA-EEC9-475731766E99}"/>
              </a:ext>
            </a:extLst>
          </p:cNvPr>
          <p:cNvSpPr/>
          <p:nvPr/>
        </p:nvSpPr>
        <p:spPr bwMode="white">
          <a:xfrm>
            <a:off x="10869917" y="2505390"/>
            <a:ext cx="771173" cy="353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61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E58896-93AC-ED76-48FE-8237AD5C92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72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ACCFB44-6C3A-F7C5-F955-62B51284473A}"/>
              </a:ext>
            </a:extLst>
          </p:cNvPr>
          <p:cNvSpPr/>
          <p:nvPr/>
        </p:nvSpPr>
        <p:spPr bwMode="white">
          <a:xfrm>
            <a:off x="7033090" y="1483066"/>
            <a:ext cx="771173" cy="34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D96AC7-A5EF-816F-D412-C0CF2480A144}"/>
              </a:ext>
            </a:extLst>
          </p:cNvPr>
          <p:cNvSpPr/>
          <p:nvPr/>
        </p:nvSpPr>
        <p:spPr bwMode="white">
          <a:xfrm>
            <a:off x="10908000" y="1483066"/>
            <a:ext cx="771173" cy="352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53AF14-EF44-9739-8A2F-529DB61D39BB}"/>
              </a:ext>
            </a:extLst>
          </p:cNvPr>
          <p:cNvSpPr/>
          <p:nvPr/>
        </p:nvSpPr>
        <p:spPr bwMode="white">
          <a:xfrm>
            <a:off x="1730082" y="2713512"/>
            <a:ext cx="761652" cy="352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3838DC07-DC6A-0999-1503-977B308124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95" y="4253479"/>
            <a:ext cx="11520000" cy="1255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B076B4-2A22-94AA-B3F0-FE9FE8E4CA47}"/>
              </a:ext>
            </a:extLst>
          </p:cNvPr>
          <p:cNvSpPr/>
          <p:nvPr/>
        </p:nvSpPr>
        <p:spPr bwMode="white">
          <a:xfrm>
            <a:off x="1841271" y="5049246"/>
            <a:ext cx="5016266" cy="345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54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2023-08-06T03:37:12Z</dcterms:created>
  <dcterms:modified xsi:type="dcterms:W3CDTF">2023-08-14T10:59:32Z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