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612471"/>
            <a:ext cx="2390775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962" y="3675165"/>
            <a:ext cx="3648075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3D485A-C8FF-6676-E7FA-DBF0EDBE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76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96CA904-0D61-5147-BE08-E2B17A9751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25" y="4332993"/>
            <a:ext cx="11520000" cy="1696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8290E1-4C9B-109B-4FA7-4C92162CE51D}"/>
              </a:ext>
            </a:extLst>
          </p:cNvPr>
          <p:cNvSpPr/>
          <p:nvPr/>
        </p:nvSpPr>
        <p:spPr bwMode="white">
          <a:xfrm>
            <a:off x="11261982" y="5591300"/>
            <a:ext cx="361785" cy="343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F1269B-8090-D58B-4BEB-AD4E7C3427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28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874D79-A6E3-1AF5-C098-C10E17C9AEA6}"/>
              </a:ext>
            </a:extLst>
          </p:cNvPr>
          <p:cNvSpPr/>
          <p:nvPr/>
        </p:nvSpPr>
        <p:spPr bwMode="white">
          <a:xfrm>
            <a:off x="2644066" y="3090961"/>
            <a:ext cx="7778380" cy="352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1A7D9CD5-CB69-B35F-0E45-5B10A59CA1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51" y="3564921"/>
            <a:ext cx="11520000" cy="1717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9B6950-9DC7-6C4B-61E2-1DD914A7DA84}"/>
              </a:ext>
            </a:extLst>
          </p:cNvPr>
          <p:cNvSpPr/>
          <p:nvPr/>
        </p:nvSpPr>
        <p:spPr bwMode="white">
          <a:xfrm>
            <a:off x="2648284" y="4232877"/>
            <a:ext cx="952066" cy="343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4E124A-D465-6F92-29B3-03013A9C6C84}"/>
              </a:ext>
            </a:extLst>
          </p:cNvPr>
          <p:cNvSpPr/>
          <p:nvPr/>
        </p:nvSpPr>
        <p:spPr bwMode="white">
          <a:xfrm>
            <a:off x="2657804" y="4795869"/>
            <a:ext cx="1304330" cy="353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9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FC12EA-8303-C692-E2DC-2217AD3D9B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68209"/>
            <a:ext cx="11520000" cy="3273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A09C004-A68A-703E-4552-BE64F8B63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74019"/>
            <a:ext cx="11520000" cy="2877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AD86F2-30AA-F283-7DDD-0173910FDB72}"/>
              </a:ext>
            </a:extLst>
          </p:cNvPr>
          <p:cNvSpPr/>
          <p:nvPr/>
        </p:nvSpPr>
        <p:spPr bwMode="white">
          <a:xfrm>
            <a:off x="1263569" y="4026491"/>
            <a:ext cx="10834511" cy="352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740E8E-A394-7C53-F866-9FB7CB9D351A}"/>
              </a:ext>
            </a:extLst>
          </p:cNvPr>
          <p:cNvSpPr/>
          <p:nvPr/>
        </p:nvSpPr>
        <p:spPr bwMode="white">
          <a:xfrm>
            <a:off x="501917" y="4588734"/>
            <a:ext cx="11596163" cy="352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C8C714-6B76-3CBA-8DED-2581976BA7EE}"/>
              </a:ext>
            </a:extLst>
          </p:cNvPr>
          <p:cNvSpPr/>
          <p:nvPr/>
        </p:nvSpPr>
        <p:spPr bwMode="white">
          <a:xfrm>
            <a:off x="501917" y="5150977"/>
            <a:ext cx="11596164" cy="352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6E5369-2728-AFFF-6AF4-B9FF8C643E7D}"/>
              </a:ext>
            </a:extLst>
          </p:cNvPr>
          <p:cNvSpPr/>
          <p:nvPr/>
        </p:nvSpPr>
        <p:spPr bwMode="white">
          <a:xfrm>
            <a:off x="501917" y="5713219"/>
            <a:ext cx="11690083" cy="343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DE92F0D-167C-556B-A0AE-1A22B8FBA729}"/>
              </a:ext>
            </a:extLst>
          </p:cNvPr>
          <p:cNvSpPr/>
          <p:nvPr/>
        </p:nvSpPr>
        <p:spPr bwMode="white">
          <a:xfrm>
            <a:off x="501917" y="6275462"/>
            <a:ext cx="8330578" cy="352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74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2023-08-13T06:33:02Z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