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4" r:id="rId5"/>
    <p:sldId id="262" r:id="rId6"/>
    <p:sldId id="261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612" y="2587304"/>
            <a:ext cx="2390775" cy="609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2" y="3700332"/>
            <a:ext cx="2619375" cy="514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15CE050-A2E5-2876-F1F5-8B2874F03CB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0045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9048542-4A33-ADEB-D459-106ABEF37712}"/>
              </a:ext>
            </a:extLst>
          </p:cNvPr>
          <p:cNvSpPr/>
          <p:nvPr/>
        </p:nvSpPr>
        <p:spPr bwMode="white">
          <a:xfrm>
            <a:off x="3005851" y="1727362"/>
            <a:ext cx="361785" cy="343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6B4754E-E7D4-0A0B-0348-D26B062B5C68}"/>
              </a:ext>
            </a:extLst>
          </p:cNvPr>
          <p:cNvSpPr/>
          <p:nvPr/>
        </p:nvSpPr>
        <p:spPr bwMode="white">
          <a:xfrm>
            <a:off x="5881090" y="1735751"/>
            <a:ext cx="352264" cy="343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40721DB-3EB4-250B-D5BC-8A3EEAE17BA2}"/>
              </a:ext>
            </a:extLst>
          </p:cNvPr>
          <p:cNvSpPr/>
          <p:nvPr/>
        </p:nvSpPr>
        <p:spPr bwMode="white">
          <a:xfrm>
            <a:off x="10860396" y="1735751"/>
            <a:ext cx="352264" cy="334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15EA9AA-D044-28CF-A652-64162F28ACF5}"/>
              </a:ext>
            </a:extLst>
          </p:cNvPr>
          <p:cNvSpPr/>
          <p:nvPr/>
        </p:nvSpPr>
        <p:spPr bwMode="white">
          <a:xfrm>
            <a:off x="3358115" y="2384848"/>
            <a:ext cx="352264" cy="343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F7E362E-B0A2-BB16-A882-5B20DE6CFEDB}"/>
              </a:ext>
            </a:extLst>
          </p:cNvPr>
          <p:cNvSpPr/>
          <p:nvPr/>
        </p:nvSpPr>
        <p:spPr bwMode="white">
          <a:xfrm>
            <a:off x="5928694" y="2384848"/>
            <a:ext cx="361785" cy="343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4854D6F-4FE7-9DDA-03A5-B0A59D663D3A}"/>
              </a:ext>
            </a:extLst>
          </p:cNvPr>
          <p:cNvSpPr/>
          <p:nvPr/>
        </p:nvSpPr>
        <p:spPr bwMode="white">
          <a:xfrm>
            <a:off x="9832165" y="2384848"/>
            <a:ext cx="361785" cy="334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E167EC3-DF79-0CEF-FAC0-B3CEF96C8E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26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E8087B1-7ED6-0CD0-1A44-1679DF3830E1}"/>
              </a:ext>
            </a:extLst>
          </p:cNvPr>
          <p:cNvSpPr/>
          <p:nvPr/>
        </p:nvSpPr>
        <p:spPr bwMode="white">
          <a:xfrm>
            <a:off x="2415570" y="1911452"/>
            <a:ext cx="590280" cy="581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149B74C-8AC4-E9F4-263C-8E6B3319F697}"/>
              </a:ext>
            </a:extLst>
          </p:cNvPr>
          <p:cNvSpPr/>
          <p:nvPr/>
        </p:nvSpPr>
        <p:spPr bwMode="white">
          <a:xfrm>
            <a:off x="6004859" y="1959110"/>
            <a:ext cx="618842" cy="4861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1004D67-6CAA-0D81-6724-95D5E1E2A977}"/>
              </a:ext>
            </a:extLst>
          </p:cNvPr>
          <p:cNvSpPr/>
          <p:nvPr/>
        </p:nvSpPr>
        <p:spPr bwMode="white">
          <a:xfrm>
            <a:off x="6918842" y="1959110"/>
            <a:ext cx="618842" cy="4861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D1A4A84-7EC0-CB45-8C65-4C4953CA1A10}"/>
              </a:ext>
            </a:extLst>
          </p:cNvPr>
          <p:cNvSpPr/>
          <p:nvPr/>
        </p:nvSpPr>
        <p:spPr bwMode="white">
          <a:xfrm>
            <a:off x="9803603" y="1911452"/>
            <a:ext cx="628363" cy="590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C589037-45EE-31A7-6CCB-8A405A42D8E0}"/>
              </a:ext>
            </a:extLst>
          </p:cNvPr>
          <p:cNvSpPr/>
          <p:nvPr/>
        </p:nvSpPr>
        <p:spPr bwMode="white">
          <a:xfrm>
            <a:off x="3596132" y="3379322"/>
            <a:ext cx="599801" cy="571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136E199-97B7-F458-99A0-5F41DA0B7470}"/>
              </a:ext>
            </a:extLst>
          </p:cNvPr>
          <p:cNvSpPr/>
          <p:nvPr/>
        </p:nvSpPr>
        <p:spPr bwMode="white">
          <a:xfrm>
            <a:off x="4519636" y="3407917"/>
            <a:ext cx="523636" cy="5433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653302F-A349-B440-58FB-DBAAC945064C}"/>
              </a:ext>
            </a:extLst>
          </p:cNvPr>
          <p:cNvSpPr/>
          <p:nvPr/>
        </p:nvSpPr>
        <p:spPr bwMode="white">
          <a:xfrm>
            <a:off x="6595140" y="3379322"/>
            <a:ext cx="561719" cy="5433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50AAAB2-C235-D693-DA5D-03D54E47E40E}"/>
              </a:ext>
            </a:extLst>
          </p:cNvPr>
          <p:cNvSpPr/>
          <p:nvPr/>
        </p:nvSpPr>
        <p:spPr bwMode="white">
          <a:xfrm>
            <a:off x="7499603" y="3379322"/>
            <a:ext cx="599800" cy="590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04CAEF1-3D87-BFEB-316A-328400C55E19}"/>
              </a:ext>
            </a:extLst>
          </p:cNvPr>
          <p:cNvSpPr/>
          <p:nvPr/>
        </p:nvSpPr>
        <p:spPr bwMode="white">
          <a:xfrm>
            <a:off x="10755669" y="3379322"/>
            <a:ext cx="609322" cy="6004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img_16777215">
            <a:extLst>
              <a:ext uri="{FF2B5EF4-FFF2-40B4-BE49-F238E27FC236}">
                <a16:creationId xmlns:a16="http://schemas.microsoft.com/office/drawing/2014/main" id="{402DA7FF-B8A2-9E75-2F33-7C62A1990AE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13" y="4173034"/>
            <a:ext cx="11520000" cy="1455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A9257EAE-C7EB-4ABE-1017-FF2D2275A6B5}"/>
              </a:ext>
            </a:extLst>
          </p:cNvPr>
          <p:cNvSpPr/>
          <p:nvPr/>
        </p:nvSpPr>
        <p:spPr bwMode="white">
          <a:xfrm>
            <a:off x="4847174" y="4862526"/>
            <a:ext cx="533157" cy="402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A3F459E4-6EDA-2BE3-E273-35A18AC79143}"/>
              </a:ext>
            </a:extLst>
          </p:cNvPr>
          <p:cNvSpPr/>
          <p:nvPr/>
        </p:nvSpPr>
        <p:spPr bwMode="white">
          <a:xfrm>
            <a:off x="5723074" y="4776340"/>
            <a:ext cx="580760" cy="603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209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84ADB94-AB7E-63B8-4637-A51C1187028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841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B6B2DE2-8CA1-2463-F13A-EC24D9688A13}"/>
              </a:ext>
            </a:extLst>
          </p:cNvPr>
          <p:cNvSpPr/>
          <p:nvPr/>
        </p:nvSpPr>
        <p:spPr bwMode="white">
          <a:xfrm>
            <a:off x="5148000" y="2569113"/>
            <a:ext cx="1132958" cy="352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4C3E88A-6314-F75C-23C1-F9FCABB81790}"/>
              </a:ext>
            </a:extLst>
          </p:cNvPr>
          <p:cNvSpPr/>
          <p:nvPr/>
        </p:nvSpPr>
        <p:spPr bwMode="white">
          <a:xfrm>
            <a:off x="8089884" y="2569113"/>
            <a:ext cx="1513785" cy="352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D6C13DF-6924-66B5-0E3D-57C178A3288E}"/>
              </a:ext>
            </a:extLst>
          </p:cNvPr>
          <p:cNvSpPr/>
          <p:nvPr/>
        </p:nvSpPr>
        <p:spPr bwMode="white">
          <a:xfrm>
            <a:off x="5519305" y="3131473"/>
            <a:ext cx="2246876" cy="352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4718C36-17F9-4BDB-3FAC-64EF15F83FD2}"/>
              </a:ext>
            </a:extLst>
          </p:cNvPr>
          <p:cNvSpPr/>
          <p:nvPr/>
        </p:nvSpPr>
        <p:spPr bwMode="white">
          <a:xfrm>
            <a:off x="9927371" y="3131473"/>
            <a:ext cx="771173" cy="352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42E43A8-6A15-1F61-5F23-2D26CDA58AFA}"/>
              </a:ext>
            </a:extLst>
          </p:cNvPr>
          <p:cNvSpPr/>
          <p:nvPr/>
        </p:nvSpPr>
        <p:spPr bwMode="white">
          <a:xfrm>
            <a:off x="7128297" y="4256192"/>
            <a:ext cx="2246876" cy="352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989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B3CA87E-279B-FA26-81A2-B87E2A62BAE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862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599AF0A-E5AF-B523-A988-7F1B393C562F}"/>
              </a:ext>
            </a:extLst>
          </p:cNvPr>
          <p:cNvSpPr/>
          <p:nvPr/>
        </p:nvSpPr>
        <p:spPr bwMode="white">
          <a:xfrm>
            <a:off x="9746479" y="1472517"/>
            <a:ext cx="390346" cy="333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05D2DB09-5BF2-5A68-6FEB-C9BC80E9260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53" y="3650782"/>
            <a:ext cx="11520000" cy="16302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81FE561-E1F8-75A2-B12B-DBD4E50BB006}"/>
              </a:ext>
            </a:extLst>
          </p:cNvPr>
          <p:cNvSpPr/>
          <p:nvPr/>
        </p:nvSpPr>
        <p:spPr bwMode="white">
          <a:xfrm>
            <a:off x="4790434" y="3765186"/>
            <a:ext cx="752132" cy="333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52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7</cp:revision>
  <dcterms:created xsi:type="dcterms:W3CDTF">2023-08-06T03:37:12Z</dcterms:created>
  <dcterms:modified xsi:type="dcterms:W3CDTF">2023-08-14T11:18:14Z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