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987" y="2499787"/>
            <a:ext cx="2486025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075" y="3703958"/>
            <a:ext cx="2609850" cy="523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575F9A6-5322-ED17-5B9C-A8EAE52D6E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63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3EA0888-02DD-8839-FB22-9951973B2341}"/>
              </a:ext>
            </a:extLst>
          </p:cNvPr>
          <p:cNvSpPr/>
          <p:nvPr/>
        </p:nvSpPr>
        <p:spPr bwMode="white">
          <a:xfrm>
            <a:off x="1225487" y="1968083"/>
            <a:ext cx="10253752" cy="57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96460E7-70C1-1236-35C6-B51AD63A141D}"/>
              </a:ext>
            </a:extLst>
          </p:cNvPr>
          <p:cNvSpPr/>
          <p:nvPr/>
        </p:nvSpPr>
        <p:spPr bwMode="white">
          <a:xfrm>
            <a:off x="873223" y="3301912"/>
            <a:ext cx="399867" cy="314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1D14324-0C5F-4152-344C-D83724BAB71E}"/>
              </a:ext>
            </a:extLst>
          </p:cNvPr>
          <p:cNvSpPr/>
          <p:nvPr/>
        </p:nvSpPr>
        <p:spPr bwMode="white">
          <a:xfrm>
            <a:off x="3281950" y="3273330"/>
            <a:ext cx="399867" cy="342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27E6604-2E96-39D9-F55E-027C8892CEA2}"/>
              </a:ext>
            </a:extLst>
          </p:cNvPr>
          <p:cNvSpPr/>
          <p:nvPr/>
        </p:nvSpPr>
        <p:spPr bwMode="white">
          <a:xfrm>
            <a:off x="5747801" y="3282858"/>
            <a:ext cx="409388" cy="333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A484A75-7230-D0F6-996C-78C72702E6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796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9952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87C0DE2-FEF8-B5FC-5DFB-5F34DEE51A2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20754"/>
            <a:ext cx="11520000" cy="4242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D1BA0F0-7ABC-1858-218B-B715C4B5975A}"/>
              </a:ext>
            </a:extLst>
          </p:cNvPr>
          <p:cNvSpPr/>
          <p:nvPr/>
        </p:nvSpPr>
        <p:spPr bwMode="white">
          <a:xfrm>
            <a:off x="5243206" y="2274943"/>
            <a:ext cx="1152000" cy="352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1FD203E-89E1-56D8-EB71-DA325A0F8BE7}"/>
              </a:ext>
            </a:extLst>
          </p:cNvPr>
          <p:cNvSpPr/>
          <p:nvPr/>
        </p:nvSpPr>
        <p:spPr bwMode="white">
          <a:xfrm>
            <a:off x="2653586" y="3123348"/>
            <a:ext cx="790214" cy="343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02C6DB0-4903-4B61-30FE-93FA80E41879}"/>
              </a:ext>
            </a:extLst>
          </p:cNvPr>
          <p:cNvSpPr/>
          <p:nvPr/>
        </p:nvSpPr>
        <p:spPr bwMode="white">
          <a:xfrm>
            <a:off x="2463173" y="3952687"/>
            <a:ext cx="2599140" cy="352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35430B15-5365-07AE-EC40-656B7427DA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300333"/>
            <a:ext cx="11520000" cy="2412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CE7E34F-05BD-A058-CB46-A4107E01C0A4}"/>
              </a:ext>
            </a:extLst>
          </p:cNvPr>
          <p:cNvSpPr/>
          <p:nvPr/>
        </p:nvSpPr>
        <p:spPr bwMode="white">
          <a:xfrm>
            <a:off x="1358776" y="6207155"/>
            <a:ext cx="4627041" cy="352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48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6</cp:revision>
  <dcterms:created xsi:type="dcterms:W3CDTF">2023-08-06T03:37:12Z</dcterms:created>
  <dcterms:modified xsi:type="dcterms:W3CDTF">2023-08-13T13:06:34Z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