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87" y="2533343"/>
            <a:ext cx="2486025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699196"/>
            <a:ext cx="26289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7D7320-BA50-BE5D-C85C-77F0E67A60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8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6EA0F1-C8BF-6F2D-CA4A-A22B11C1F488}"/>
              </a:ext>
            </a:extLst>
          </p:cNvPr>
          <p:cNvSpPr/>
          <p:nvPr/>
        </p:nvSpPr>
        <p:spPr bwMode="white">
          <a:xfrm>
            <a:off x="4319702" y="2205797"/>
            <a:ext cx="771173" cy="3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B74F1C5-DAE4-4C90-1B42-99EC5AFC188F}"/>
              </a:ext>
            </a:extLst>
          </p:cNvPr>
          <p:cNvSpPr/>
          <p:nvPr/>
        </p:nvSpPr>
        <p:spPr bwMode="white">
          <a:xfrm>
            <a:off x="7261586" y="2205797"/>
            <a:ext cx="771173" cy="3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2A7DCC9-64FA-C7E3-C1D5-068DE54D2882}"/>
              </a:ext>
            </a:extLst>
          </p:cNvPr>
          <p:cNvSpPr/>
          <p:nvPr/>
        </p:nvSpPr>
        <p:spPr bwMode="white">
          <a:xfrm>
            <a:off x="10203471" y="2205797"/>
            <a:ext cx="761652" cy="3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C47BB4-8357-C822-ED01-C0500D79444C}"/>
              </a:ext>
            </a:extLst>
          </p:cNvPr>
          <p:cNvSpPr/>
          <p:nvPr/>
        </p:nvSpPr>
        <p:spPr bwMode="white">
          <a:xfrm>
            <a:off x="4319702" y="2872500"/>
            <a:ext cx="771173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ACEF2C-266B-4DB3-6625-3D270EEC408F}"/>
              </a:ext>
            </a:extLst>
          </p:cNvPr>
          <p:cNvSpPr/>
          <p:nvPr/>
        </p:nvSpPr>
        <p:spPr bwMode="white">
          <a:xfrm>
            <a:off x="7261586" y="2872500"/>
            <a:ext cx="771173" cy="3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AD6660-9B7B-71D4-9620-B0CE1ACB9704}"/>
              </a:ext>
            </a:extLst>
          </p:cNvPr>
          <p:cNvSpPr/>
          <p:nvPr/>
        </p:nvSpPr>
        <p:spPr bwMode="white">
          <a:xfrm>
            <a:off x="10212991" y="2882025"/>
            <a:ext cx="752132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1D3825F-5E83-643B-7C20-DD651324AA92}"/>
              </a:ext>
            </a:extLst>
          </p:cNvPr>
          <p:cNvSpPr/>
          <p:nvPr/>
        </p:nvSpPr>
        <p:spPr bwMode="white">
          <a:xfrm>
            <a:off x="1377818" y="3539204"/>
            <a:ext cx="752132" cy="3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8E9B38-8ECC-0FDC-13F6-4F89A08C8705}"/>
              </a:ext>
            </a:extLst>
          </p:cNvPr>
          <p:cNvSpPr/>
          <p:nvPr/>
        </p:nvSpPr>
        <p:spPr bwMode="white">
          <a:xfrm>
            <a:off x="4310181" y="3539204"/>
            <a:ext cx="780694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599528-05B6-215F-5172-0EC0E83EB1DC}"/>
              </a:ext>
            </a:extLst>
          </p:cNvPr>
          <p:cNvSpPr/>
          <p:nvPr/>
        </p:nvSpPr>
        <p:spPr bwMode="white">
          <a:xfrm>
            <a:off x="7261586" y="3539204"/>
            <a:ext cx="771173" cy="3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F66709A-C4C4-BE15-AE6D-4DE307A2F83E}"/>
              </a:ext>
            </a:extLst>
          </p:cNvPr>
          <p:cNvSpPr/>
          <p:nvPr/>
        </p:nvSpPr>
        <p:spPr bwMode="white">
          <a:xfrm>
            <a:off x="10212991" y="3548729"/>
            <a:ext cx="752132" cy="342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B4180B-7931-E157-7FCD-277D253F5A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248415-FEC5-D34E-26D8-C9A88B50F2AC}"/>
              </a:ext>
            </a:extLst>
          </p:cNvPr>
          <p:cNvSpPr/>
          <p:nvPr/>
        </p:nvSpPr>
        <p:spPr bwMode="white">
          <a:xfrm>
            <a:off x="3872231" y="3132928"/>
            <a:ext cx="2237355" cy="35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525130-6D5D-9E09-5F6F-CAE09827FFED}"/>
              </a:ext>
            </a:extLst>
          </p:cNvPr>
          <p:cNvSpPr/>
          <p:nvPr/>
        </p:nvSpPr>
        <p:spPr bwMode="white">
          <a:xfrm>
            <a:off x="10051140" y="3132928"/>
            <a:ext cx="1513785" cy="343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441B65-74F8-C47C-47D3-43445ACBD54D}"/>
              </a:ext>
            </a:extLst>
          </p:cNvPr>
          <p:cNvSpPr/>
          <p:nvPr/>
        </p:nvSpPr>
        <p:spPr bwMode="white">
          <a:xfrm>
            <a:off x="2948727" y="4706577"/>
            <a:ext cx="1513785" cy="35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B04197-DA60-F2A4-744A-2114C5762996}"/>
              </a:ext>
            </a:extLst>
          </p:cNvPr>
          <p:cNvSpPr/>
          <p:nvPr/>
        </p:nvSpPr>
        <p:spPr bwMode="white">
          <a:xfrm>
            <a:off x="9870247" y="4697040"/>
            <a:ext cx="1504264" cy="352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3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2530F3-22F5-3719-1FA1-F50CA769F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9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81E476-E9CD-F25A-83F3-D482FE73D0A3}"/>
              </a:ext>
            </a:extLst>
          </p:cNvPr>
          <p:cNvSpPr/>
          <p:nvPr/>
        </p:nvSpPr>
        <p:spPr bwMode="white">
          <a:xfrm>
            <a:off x="2767834" y="1530273"/>
            <a:ext cx="723570" cy="314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8530241-6D20-8403-7360-D867CAFD4E63}"/>
              </a:ext>
            </a:extLst>
          </p:cNvPr>
          <p:cNvSpPr/>
          <p:nvPr/>
        </p:nvSpPr>
        <p:spPr bwMode="white">
          <a:xfrm>
            <a:off x="4919504" y="1511208"/>
            <a:ext cx="1085355" cy="352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FDFCC4-09DC-5B33-62D8-7112D219ABF8}"/>
              </a:ext>
            </a:extLst>
          </p:cNvPr>
          <p:cNvSpPr/>
          <p:nvPr/>
        </p:nvSpPr>
        <p:spPr bwMode="white">
          <a:xfrm>
            <a:off x="1768165" y="2197558"/>
            <a:ext cx="704528" cy="34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D124CA0-3D73-F104-6ABA-B797395A341A}"/>
              </a:ext>
            </a:extLst>
          </p:cNvPr>
          <p:cNvSpPr/>
          <p:nvPr/>
        </p:nvSpPr>
        <p:spPr bwMode="white">
          <a:xfrm>
            <a:off x="5938214" y="2197558"/>
            <a:ext cx="733090" cy="352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5F4D0F-B75A-8AE7-6FBE-4202D33FAEA1}"/>
              </a:ext>
            </a:extLst>
          </p:cNvPr>
          <p:cNvSpPr/>
          <p:nvPr/>
        </p:nvSpPr>
        <p:spPr bwMode="white">
          <a:xfrm>
            <a:off x="9409897" y="2738078"/>
            <a:ext cx="352264" cy="34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16A17A-5329-4534-F3A5-E57A986CA7A6}"/>
              </a:ext>
            </a:extLst>
          </p:cNvPr>
          <p:cNvSpPr/>
          <p:nvPr/>
        </p:nvSpPr>
        <p:spPr bwMode="white">
          <a:xfrm>
            <a:off x="1749123" y="2883907"/>
            <a:ext cx="1380495" cy="34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76962F-C8EA-F3AD-D7B6-40C38BDE0DDE}"/>
              </a:ext>
            </a:extLst>
          </p:cNvPr>
          <p:cNvSpPr/>
          <p:nvPr/>
        </p:nvSpPr>
        <p:spPr bwMode="white">
          <a:xfrm>
            <a:off x="4919504" y="2883907"/>
            <a:ext cx="1399537" cy="34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2CA44E-0C51-3A41-1FE2-EEFEDC2DB358}"/>
              </a:ext>
            </a:extLst>
          </p:cNvPr>
          <p:cNvSpPr/>
          <p:nvPr/>
        </p:nvSpPr>
        <p:spPr bwMode="white">
          <a:xfrm>
            <a:off x="4253057" y="3560724"/>
            <a:ext cx="2418247" cy="343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964340-18BF-BC02-64A6-DB431BFCDD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41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CA95965-8ACA-FBD7-4090-FE4927EA1D86}"/>
              </a:ext>
            </a:extLst>
          </p:cNvPr>
          <p:cNvSpPr/>
          <p:nvPr/>
        </p:nvSpPr>
        <p:spPr bwMode="white">
          <a:xfrm>
            <a:off x="6652264" y="1605505"/>
            <a:ext cx="913983" cy="342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5DAE4F-E53B-D195-CFCD-50CDD68F42E0}"/>
              </a:ext>
            </a:extLst>
          </p:cNvPr>
          <p:cNvSpPr/>
          <p:nvPr/>
        </p:nvSpPr>
        <p:spPr bwMode="white">
          <a:xfrm>
            <a:off x="7385355" y="2186321"/>
            <a:ext cx="904461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3F5F68-D515-B103-EB78-1184E534AC84}"/>
              </a:ext>
            </a:extLst>
          </p:cNvPr>
          <p:cNvSpPr/>
          <p:nvPr/>
        </p:nvSpPr>
        <p:spPr bwMode="white">
          <a:xfrm>
            <a:off x="8489752" y="2186321"/>
            <a:ext cx="2960926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CC29AC-C627-C317-DBCD-A3D0DC0393A6}"/>
              </a:ext>
            </a:extLst>
          </p:cNvPr>
          <p:cNvSpPr/>
          <p:nvPr/>
        </p:nvSpPr>
        <p:spPr bwMode="white">
          <a:xfrm>
            <a:off x="6652264" y="2776658"/>
            <a:ext cx="4817454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F4C150-788B-4404-269C-F47831358F2B}"/>
              </a:ext>
            </a:extLst>
          </p:cNvPr>
          <p:cNvSpPr/>
          <p:nvPr/>
        </p:nvSpPr>
        <p:spPr bwMode="white">
          <a:xfrm>
            <a:off x="6642743" y="3366995"/>
            <a:ext cx="3713057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BB9059-C032-EDDB-377C-62A960F2568F}"/>
              </a:ext>
            </a:extLst>
          </p:cNvPr>
          <p:cNvSpPr/>
          <p:nvPr/>
        </p:nvSpPr>
        <p:spPr bwMode="white">
          <a:xfrm>
            <a:off x="9965454" y="3966853"/>
            <a:ext cx="761652" cy="333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08FC74-B142-A727-0E0F-86692046C749}"/>
              </a:ext>
            </a:extLst>
          </p:cNvPr>
          <p:cNvSpPr/>
          <p:nvPr/>
        </p:nvSpPr>
        <p:spPr bwMode="white">
          <a:xfrm>
            <a:off x="9241884" y="4557190"/>
            <a:ext cx="1409057" cy="333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9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2023-08-13T06:14:17Z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