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58" r:id="rId4"/>
    <p:sldId id="271" r:id="rId5"/>
    <p:sldId id="272" r:id="rId6"/>
    <p:sldId id="269" r:id="rId7"/>
    <p:sldId id="267" r:id="rId8"/>
    <p:sldId id="264" r:id="rId9"/>
    <p:sldId id="262" r:id="rId10"/>
    <p:sldId id="260" r:id="rId11"/>
    <p:sldId id="257" r:id="rId12"/>
  </p:sldIdLst>
  <p:sldSz cx="12192000" cy="6858000"/>
  <p:notesSz cx="6858000" cy="9144000"/>
  <p:custDataLst>
    <p:tags r:id="rId1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2023/8/13 Sunday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2023/8/13 Sunday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2023/8/13 Sunday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2023/8/13 Sunday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2023/8/13 Sunday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2023/8/13 Sunday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2023/8/13 Sunday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2023/8/13 Sunday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2023/8/13 Sunday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2023/8/13 Sunday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2023/8/13 Sunday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2023/8/13 Sunday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-635"/>
            <a:ext cx="1219073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F7CBFCEE-EDD9-16DC-E281-BC6A85C0525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191306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435813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2000" cy="68592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2987" y="2558510"/>
            <a:ext cx="2486025" cy="6000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71925" y="3707585"/>
            <a:ext cx="4248150" cy="533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923908C7-E60A-9126-0052-4D137FD3518F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478267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D4782F72-947B-8B23-7DFA-4AF6E58BAB6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163026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>
            <a:extLst>
              <a:ext uri="{FF2B5EF4-FFF2-40B4-BE49-F238E27FC236}">
                <a16:creationId xmlns:a16="http://schemas.microsoft.com/office/drawing/2014/main" id="{F2C21793-B715-AA0E-DA77-283C5BB397D8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2548800"/>
            <a:ext cx="11520000" cy="317319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51869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4AA1C292-2EF6-F37E-5717-69DD15F5694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449541"/>
            <a:ext cx="11520000" cy="273236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373143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>
            <a:extLst>
              <a:ext uri="{FF2B5EF4-FFF2-40B4-BE49-F238E27FC236}">
                <a16:creationId xmlns:a16="http://schemas.microsoft.com/office/drawing/2014/main" id="{1C6C2B8C-ECF5-7C4D-D5D4-2B2224A95457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662232"/>
            <a:ext cx="11520000" cy="364314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1113013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B53EFBB0-7D29-EC69-6E46-A6AA8BBF7661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980059"/>
            <a:ext cx="11520000" cy="143480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>
            <a:extLst>
              <a:ext uri="{FF2B5EF4-FFF2-40B4-BE49-F238E27FC236}">
                <a16:creationId xmlns:a16="http://schemas.microsoft.com/office/drawing/2014/main" id="{CD033E1A-D1CE-E714-3958-3508B6322EBC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2414860"/>
            <a:ext cx="11520000" cy="145559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5" name="img_16777215">
            <a:extLst>
              <a:ext uri="{FF2B5EF4-FFF2-40B4-BE49-F238E27FC236}">
                <a16:creationId xmlns:a16="http://schemas.microsoft.com/office/drawing/2014/main" id="{774DC0AB-8E98-C071-50B3-52D21F1AD6ED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3870455"/>
            <a:ext cx="11520000" cy="197545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1965639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B4A370BE-FE00-080B-8146-A13D227F7724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51422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>
            <a:extLst>
              <a:ext uri="{FF2B5EF4-FFF2-40B4-BE49-F238E27FC236}">
                <a16:creationId xmlns:a16="http://schemas.microsoft.com/office/drawing/2014/main" id="{FBF9CDCE-F577-47E9-951C-D297543A7046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4493510"/>
            <a:ext cx="11520000" cy="158036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2650204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7945AC99-3017-5CB1-619A-626CAD345097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297357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>
            <a:extLst>
              <a:ext uri="{FF2B5EF4-FFF2-40B4-BE49-F238E27FC236}">
                <a16:creationId xmlns:a16="http://schemas.microsoft.com/office/drawing/2014/main" id="{270D6972-DF71-371B-8E19-96FA8BCC888B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4697" y="3820634"/>
            <a:ext cx="11520000" cy="196297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728851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WPS">
  <a:themeElements>
    <a:clrScheme name="WPS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4874CB"/>
      </a:accent1>
      <a:accent2>
        <a:srgbClr val="E6724B"/>
      </a:accent2>
      <a:accent3>
        <a:srgbClr val="EFBB1F"/>
      </a:accent3>
      <a:accent4>
        <a:srgbClr val="75BD42"/>
      </a:accent4>
      <a:accent5>
        <a:srgbClr val="30C0B4"/>
      </a:accent5>
      <a:accent6>
        <a:srgbClr val="E05269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0</Words>
  <Application>Microsoft Office PowerPoint</Application>
  <PresentationFormat>宽屏</PresentationFormat>
  <Paragraphs>0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5" baseType="lpstr">
      <vt:lpstr>微软雅黑</vt:lpstr>
      <vt:lpstr>Arial</vt:lpstr>
      <vt:lpstr>Calibri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Administrator</cp:lastModifiedBy>
  <cp:revision>6</cp:revision>
  <dcterms:created xsi:type="dcterms:W3CDTF">2023-08-06T03:37:12Z</dcterms:created>
  <dcterms:modified xsi:type="dcterms:W3CDTF">2023-08-13T13:08:31Z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2AF3F1CD2EAA49149F0E92C53EB101E7_12</vt:lpwstr>
  </property>
  <property fmtid="{D5CDD505-2E9C-101B-9397-08002B2CF9AE}" pid="3" name="KSOProductBuildVer">
    <vt:lpwstr>2052-12.1.0.15120</vt:lpwstr>
  </property>
</Properties>
</file>