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87" y="2508176"/>
            <a:ext cx="24860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653624"/>
            <a:ext cx="259080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784DC0-054F-38EA-0C13-AFB2B0A771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9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0DAC7E-6EF1-7855-E7A3-7F13E52E8927}"/>
              </a:ext>
            </a:extLst>
          </p:cNvPr>
          <p:cNvSpPr/>
          <p:nvPr/>
        </p:nvSpPr>
        <p:spPr bwMode="white">
          <a:xfrm>
            <a:off x="3348595" y="1705472"/>
            <a:ext cx="361785" cy="343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27863A-AC35-3164-6C33-454108E63FDD}"/>
              </a:ext>
            </a:extLst>
          </p:cNvPr>
          <p:cNvSpPr/>
          <p:nvPr/>
        </p:nvSpPr>
        <p:spPr bwMode="white">
          <a:xfrm>
            <a:off x="6153831" y="1709962"/>
            <a:ext cx="361785" cy="343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6CF916-589A-5FC3-61A9-64DC7974B792}"/>
              </a:ext>
            </a:extLst>
          </p:cNvPr>
          <p:cNvSpPr/>
          <p:nvPr/>
        </p:nvSpPr>
        <p:spPr bwMode="white">
          <a:xfrm>
            <a:off x="10517652" y="1709963"/>
            <a:ext cx="352264" cy="330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7FD34F-3653-828F-C0AD-5149BEC79948}"/>
              </a:ext>
            </a:extLst>
          </p:cNvPr>
          <p:cNvSpPr/>
          <p:nvPr/>
        </p:nvSpPr>
        <p:spPr bwMode="white">
          <a:xfrm>
            <a:off x="2929685" y="2364144"/>
            <a:ext cx="352264" cy="33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A368CF-5144-3FB3-CD5F-ED677A87E7C2}"/>
              </a:ext>
            </a:extLst>
          </p:cNvPr>
          <p:cNvSpPr/>
          <p:nvPr/>
        </p:nvSpPr>
        <p:spPr bwMode="white">
          <a:xfrm>
            <a:off x="6100066" y="2416251"/>
            <a:ext cx="361785" cy="281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A9216C-F63A-47C7-FCC2-BB7C70629023}"/>
              </a:ext>
            </a:extLst>
          </p:cNvPr>
          <p:cNvSpPr/>
          <p:nvPr/>
        </p:nvSpPr>
        <p:spPr bwMode="white">
          <a:xfrm>
            <a:off x="9654631" y="2364144"/>
            <a:ext cx="361785" cy="33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940AA48-1A1D-1841-695A-4F353999C037}"/>
              </a:ext>
            </a:extLst>
          </p:cNvPr>
          <p:cNvSpPr/>
          <p:nvPr/>
        </p:nvSpPr>
        <p:spPr bwMode="white">
          <a:xfrm>
            <a:off x="1930016" y="3036244"/>
            <a:ext cx="361785" cy="32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B17ED5-1161-953D-62AE-53A2E65238C5}"/>
              </a:ext>
            </a:extLst>
          </p:cNvPr>
          <p:cNvSpPr/>
          <p:nvPr/>
        </p:nvSpPr>
        <p:spPr bwMode="white">
          <a:xfrm>
            <a:off x="7090214" y="3039594"/>
            <a:ext cx="361785" cy="33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EA368CF-5144-3FB3-CD5F-ED677A87E7C2}"/>
              </a:ext>
            </a:extLst>
          </p:cNvPr>
          <p:cNvSpPr/>
          <p:nvPr/>
        </p:nvSpPr>
        <p:spPr bwMode="white">
          <a:xfrm>
            <a:off x="6300000" y="2372534"/>
            <a:ext cx="361785" cy="7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D016BD-B48A-FF32-6E56-7C8CB819AA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87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917A68D-BED4-33D1-1D22-A7B52295AB0A}"/>
              </a:ext>
            </a:extLst>
          </p:cNvPr>
          <p:cNvSpPr/>
          <p:nvPr/>
        </p:nvSpPr>
        <p:spPr bwMode="white">
          <a:xfrm>
            <a:off x="2139471" y="1968830"/>
            <a:ext cx="504595" cy="54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DE5C5D-F38B-C18A-245B-FEAC2F0C5DA9}"/>
              </a:ext>
            </a:extLst>
          </p:cNvPr>
          <p:cNvSpPr/>
          <p:nvPr/>
        </p:nvSpPr>
        <p:spPr bwMode="white">
          <a:xfrm>
            <a:off x="3024892" y="1959297"/>
            <a:ext cx="599801" cy="524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E7E302-AC44-D21A-AFA0-22C9E09B575F}"/>
              </a:ext>
            </a:extLst>
          </p:cNvPr>
          <p:cNvSpPr/>
          <p:nvPr/>
        </p:nvSpPr>
        <p:spPr bwMode="white">
          <a:xfrm>
            <a:off x="8880099" y="1949764"/>
            <a:ext cx="637884" cy="571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9DF520-C470-53F0-CD7D-31B5284DFCF5}"/>
              </a:ext>
            </a:extLst>
          </p:cNvPr>
          <p:cNvSpPr/>
          <p:nvPr/>
        </p:nvSpPr>
        <p:spPr bwMode="white">
          <a:xfrm>
            <a:off x="9860726" y="1949764"/>
            <a:ext cx="558282" cy="505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76B65B0-2556-77DE-BE7A-4E0668AAFA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8" y="2882717"/>
            <a:ext cx="11520000" cy="2998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0AC4718-91BA-E924-3906-6D2EFF00A8B8}"/>
              </a:ext>
            </a:extLst>
          </p:cNvPr>
          <p:cNvSpPr/>
          <p:nvPr/>
        </p:nvSpPr>
        <p:spPr bwMode="white">
          <a:xfrm>
            <a:off x="7145023" y="3532079"/>
            <a:ext cx="552198" cy="534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E790767-87A5-CA59-F654-FF075F382533}"/>
              </a:ext>
            </a:extLst>
          </p:cNvPr>
          <p:cNvSpPr/>
          <p:nvPr/>
        </p:nvSpPr>
        <p:spPr bwMode="white">
          <a:xfrm>
            <a:off x="8049485" y="3532079"/>
            <a:ext cx="618842" cy="515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5ED6634-663D-2CF5-6EEC-69D15F9CDD1A}"/>
              </a:ext>
            </a:extLst>
          </p:cNvPr>
          <p:cNvSpPr/>
          <p:nvPr/>
        </p:nvSpPr>
        <p:spPr bwMode="white">
          <a:xfrm>
            <a:off x="8944428" y="3541629"/>
            <a:ext cx="637884" cy="47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D2879AA-493F-8D56-A9EC-A84FA94AA4F7}"/>
              </a:ext>
            </a:extLst>
          </p:cNvPr>
          <p:cNvSpPr/>
          <p:nvPr/>
        </p:nvSpPr>
        <p:spPr bwMode="white">
          <a:xfrm>
            <a:off x="9867932" y="3532079"/>
            <a:ext cx="637884" cy="515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4E8B72D-CA15-6C54-FF50-BD001C700B0D}"/>
              </a:ext>
            </a:extLst>
          </p:cNvPr>
          <p:cNvSpPr/>
          <p:nvPr/>
        </p:nvSpPr>
        <p:spPr bwMode="white">
          <a:xfrm>
            <a:off x="1670642" y="5002694"/>
            <a:ext cx="647404" cy="544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D149613-3FE6-B24A-08BE-A5FAFDD87067}"/>
              </a:ext>
            </a:extLst>
          </p:cNvPr>
          <p:cNvSpPr/>
          <p:nvPr/>
        </p:nvSpPr>
        <p:spPr bwMode="white">
          <a:xfrm>
            <a:off x="2622709" y="5031343"/>
            <a:ext cx="618842" cy="506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2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325463-5C60-9CEF-6DE2-71A644E7F0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82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A5C5D0-0C02-516E-2650-83756A3BE073}"/>
              </a:ext>
            </a:extLst>
          </p:cNvPr>
          <p:cNvSpPr/>
          <p:nvPr/>
        </p:nvSpPr>
        <p:spPr bwMode="white">
          <a:xfrm>
            <a:off x="6538016" y="1503046"/>
            <a:ext cx="371305" cy="334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55C47C-7D56-E1C3-E652-E5B68AA84BC1}"/>
              </a:ext>
            </a:extLst>
          </p:cNvPr>
          <p:cNvSpPr/>
          <p:nvPr/>
        </p:nvSpPr>
        <p:spPr bwMode="white">
          <a:xfrm>
            <a:off x="8594479" y="1503046"/>
            <a:ext cx="409388" cy="343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7B9BD8-2B93-D559-1589-ABE0516F5CD4}"/>
              </a:ext>
            </a:extLst>
          </p:cNvPr>
          <p:cNvSpPr/>
          <p:nvPr/>
        </p:nvSpPr>
        <p:spPr bwMode="white">
          <a:xfrm>
            <a:off x="9727438" y="1503046"/>
            <a:ext cx="409388" cy="343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B4EAB9-4534-E8E2-5F48-6FC02D004FF8}"/>
              </a:ext>
            </a:extLst>
          </p:cNvPr>
          <p:cNvSpPr/>
          <p:nvPr/>
        </p:nvSpPr>
        <p:spPr bwMode="white">
          <a:xfrm>
            <a:off x="5738280" y="2095106"/>
            <a:ext cx="399867" cy="32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E57C14C-9254-DB43-182E-A7CEA74B7421}"/>
              </a:ext>
            </a:extLst>
          </p:cNvPr>
          <p:cNvSpPr/>
          <p:nvPr/>
        </p:nvSpPr>
        <p:spPr bwMode="white">
          <a:xfrm>
            <a:off x="4589913" y="2661847"/>
            <a:ext cx="409388" cy="32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3B4EAB9-4534-E8E2-5F48-6FC02D004FF8}"/>
              </a:ext>
            </a:extLst>
          </p:cNvPr>
          <p:cNvSpPr/>
          <p:nvPr/>
        </p:nvSpPr>
        <p:spPr bwMode="white">
          <a:xfrm>
            <a:off x="4589913" y="1996226"/>
            <a:ext cx="399867" cy="423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E57C14C-9254-DB43-182E-A7CEA74B7421}"/>
              </a:ext>
            </a:extLst>
          </p:cNvPr>
          <p:cNvSpPr/>
          <p:nvPr/>
        </p:nvSpPr>
        <p:spPr bwMode="white">
          <a:xfrm>
            <a:off x="5982506" y="2664242"/>
            <a:ext cx="555510" cy="324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img_16777215">
            <a:extLst>
              <a:ext uri="{FF2B5EF4-FFF2-40B4-BE49-F238E27FC236}">
                <a16:creationId xmlns:a16="http://schemas.microsoft.com/office/drawing/2014/main" id="{464E3822-69BE-477F-FDD7-04A7AC35C9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27595"/>
            <a:ext cx="11520000" cy="1800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072A925-1296-74D5-2397-E282BA4647D7}"/>
              </a:ext>
            </a:extLst>
          </p:cNvPr>
          <p:cNvSpPr/>
          <p:nvPr/>
        </p:nvSpPr>
        <p:spPr bwMode="white">
          <a:xfrm>
            <a:off x="6518975" y="4832922"/>
            <a:ext cx="4874578" cy="352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86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3" grpId="0" animBg="1"/>
      <p:bldP spid="17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E09019-2194-FCDD-EB1C-34278EF4A8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9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5CFDBE-5CEC-561E-6B55-9AB4C0806EC6}"/>
              </a:ext>
            </a:extLst>
          </p:cNvPr>
          <p:cNvSpPr/>
          <p:nvPr/>
        </p:nvSpPr>
        <p:spPr bwMode="white">
          <a:xfrm>
            <a:off x="1834809" y="1453604"/>
            <a:ext cx="761652" cy="342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351D5C-2757-C790-4429-24EA24A4641C}"/>
              </a:ext>
            </a:extLst>
          </p:cNvPr>
          <p:cNvSpPr/>
          <p:nvPr/>
        </p:nvSpPr>
        <p:spPr bwMode="white">
          <a:xfrm>
            <a:off x="11250743" y="1453604"/>
            <a:ext cx="847338" cy="333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7B5AF4-0647-2E9A-6AD4-067FF54357DC}"/>
              </a:ext>
            </a:extLst>
          </p:cNvPr>
          <p:cNvSpPr/>
          <p:nvPr/>
        </p:nvSpPr>
        <p:spPr bwMode="white">
          <a:xfrm>
            <a:off x="1463504" y="2015716"/>
            <a:ext cx="1142479" cy="342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60AAB0-D2A6-B079-C6DE-3AE63DAE357F}"/>
              </a:ext>
            </a:extLst>
          </p:cNvPr>
          <p:cNvSpPr/>
          <p:nvPr/>
        </p:nvSpPr>
        <p:spPr bwMode="white">
          <a:xfrm>
            <a:off x="1834809" y="2596883"/>
            <a:ext cx="780694" cy="333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F73DF7-B3EE-CCBE-5B32-FDD997EAAAF9}"/>
              </a:ext>
            </a:extLst>
          </p:cNvPr>
          <p:cNvSpPr/>
          <p:nvPr/>
        </p:nvSpPr>
        <p:spPr bwMode="white">
          <a:xfrm>
            <a:off x="4795735" y="2596883"/>
            <a:ext cx="761652" cy="333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AB137E-9568-6CA8-BC8F-7FE596AAF1A9}"/>
              </a:ext>
            </a:extLst>
          </p:cNvPr>
          <p:cNvSpPr/>
          <p:nvPr/>
        </p:nvSpPr>
        <p:spPr bwMode="white">
          <a:xfrm>
            <a:off x="7366314" y="2596883"/>
            <a:ext cx="761652" cy="342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EAA788-AFB3-7DBF-F89D-57A7A5D01A3D}"/>
              </a:ext>
            </a:extLst>
          </p:cNvPr>
          <p:cNvSpPr/>
          <p:nvPr/>
        </p:nvSpPr>
        <p:spPr bwMode="white">
          <a:xfrm>
            <a:off x="6852198" y="3740162"/>
            <a:ext cx="723570" cy="342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38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2023-08-06T03:37:12Z</dcterms:created>
  <dcterms:modified xsi:type="dcterms:W3CDTF">2023-08-14T11:11:36Z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