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987" y="2600455"/>
            <a:ext cx="2486025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962" y="3637982"/>
            <a:ext cx="2886075" cy="50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4E753A7-C25B-C5E4-ED11-41614F9096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839268"/>
            <a:ext cx="11520000" cy="2370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04566C1-1569-BA3F-9F55-827C01F65FC3}"/>
              </a:ext>
            </a:extLst>
          </p:cNvPr>
          <p:cNvSpPr/>
          <p:nvPr/>
        </p:nvSpPr>
        <p:spPr bwMode="white">
          <a:xfrm>
            <a:off x="1200536" y="2160401"/>
            <a:ext cx="694526" cy="45719"/>
          </a:xfrm>
          <a:prstGeom prst="rect">
            <a:avLst/>
          </a:prstGeom>
          <a:solidFill>
            <a:srgbClr val="FDE5F3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04566C1-1569-BA3F-9F55-827C01F65FC3}"/>
              </a:ext>
            </a:extLst>
          </p:cNvPr>
          <p:cNvSpPr/>
          <p:nvPr/>
        </p:nvSpPr>
        <p:spPr bwMode="white">
          <a:xfrm>
            <a:off x="4891270" y="2153774"/>
            <a:ext cx="568626" cy="52346"/>
          </a:xfrm>
          <a:prstGeom prst="rect">
            <a:avLst/>
          </a:prstGeom>
          <a:solidFill>
            <a:srgbClr val="FDE5F3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04566C1-1569-BA3F-9F55-827C01F65FC3}"/>
              </a:ext>
            </a:extLst>
          </p:cNvPr>
          <p:cNvSpPr/>
          <p:nvPr/>
        </p:nvSpPr>
        <p:spPr bwMode="white">
          <a:xfrm>
            <a:off x="6554418" y="2160402"/>
            <a:ext cx="568626" cy="52346"/>
          </a:xfrm>
          <a:prstGeom prst="rect">
            <a:avLst/>
          </a:prstGeom>
          <a:solidFill>
            <a:srgbClr val="FDE5F3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04566C1-1569-BA3F-9F55-827C01F65FC3}"/>
              </a:ext>
            </a:extLst>
          </p:cNvPr>
          <p:cNvSpPr/>
          <p:nvPr/>
        </p:nvSpPr>
        <p:spPr bwMode="white">
          <a:xfrm>
            <a:off x="10192142" y="2153778"/>
            <a:ext cx="568626" cy="52346"/>
          </a:xfrm>
          <a:prstGeom prst="rect">
            <a:avLst/>
          </a:prstGeom>
          <a:solidFill>
            <a:srgbClr val="FDE5F3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A1F1929-1AC9-EC1F-743C-9207A4FCCF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19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04566C1-1569-BA3F-9F55-827C01F65FC3}"/>
              </a:ext>
            </a:extLst>
          </p:cNvPr>
          <p:cNvSpPr/>
          <p:nvPr/>
        </p:nvSpPr>
        <p:spPr bwMode="white">
          <a:xfrm>
            <a:off x="2472744" y="2027881"/>
            <a:ext cx="627097" cy="663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04566C1-1569-BA3F-9F55-827C01F65FC3}"/>
              </a:ext>
            </a:extLst>
          </p:cNvPr>
          <p:cNvSpPr/>
          <p:nvPr/>
        </p:nvSpPr>
        <p:spPr bwMode="white">
          <a:xfrm>
            <a:off x="5432739" y="2027880"/>
            <a:ext cx="627097" cy="663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04566C1-1569-BA3F-9F55-827C01F65FC3}"/>
              </a:ext>
            </a:extLst>
          </p:cNvPr>
          <p:cNvSpPr/>
          <p:nvPr/>
        </p:nvSpPr>
        <p:spPr bwMode="white">
          <a:xfrm>
            <a:off x="10440474" y="2027879"/>
            <a:ext cx="627097" cy="663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AE5BB8E3-7C71-4FB4-501E-BEAE3637C02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45" y="3180053"/>
            <a:ext cx="11520000" cy="2254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04566C1-1569-BA3F-9F55-827C01F65FC3}"/>
              </a:ext>
            </a:extLst>
          </p:cNvPr>
          <p:cNvSpPr/>
          <p:nvPr/>
        </p:nvSpPr>
        <p:spPr bwMode="white">
          <a:xfrm>
            <a:off x="3396944" y="3823117"/>
            <a:ext cx="627097" cy="663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04566C1-1569-BA3F-9F55-827C01F65FC3}"/>
              </a:ext>
            </a:extLst>
          </p:cNvPr>
          <p:cNvSpPr/>
          <p:nvPr/>
        </p:nvSpPr>
        <p:spPr bwMode="white">
          <a:xfrm>
            <a:off x="9800125" y="3796017"/>
            <a:ext cx="627097" cy="663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04566C1-1569-BA3F-9F55-827C01F65FC3}"/>
              </a:ext>
            </a:extLst>
          </p:cNvPr>
          <p:cNvSpPr/>
          <p:nvPr/>
        </p:nvSpPr>
        <p:spPr bwMode="white">
          <a:xfrm>
            <a:off x="11188013" y="3823117"/>
            <a:ext cx="627097" cy="663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88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39AEDAF-AC5D-E0F7-CE33-E15D4099F57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20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6847C07-FB1D-97B4-76B0-295A5EE15B08}"/>
              </a:ext>
            </a:extLst>
          </p:cNvPr>
          <p:cNvSpPr/>
          <p:nvPr/>
        </p:nvSpPr>
        <p:spPr bwMode="white">
          <a:xfrm>
            <a:off x="3215305" y="2187240"/>
            <a:ext cx="418909" cy="333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5CB2E76-18FF-B2B0-2BA8-8EC867B2A625}"/>
              </a:ext>
            </a:extLst>
          </p:cNvPr>
          <p:cNvSpPr/>
          <p:nvPr/>
        </p:nvSpPr>
        <p:spPr bwMode="white">
          <a:xfrm>
            <a:off x="4691008" y="2196767"/>
            <a:ext cx="380826" cy="333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BA91D7F-1A05-0EEC-5EA0-96723047A3DA}"/>
              </a:ext>
            </a:extLst>
          </p:cNvPr>
          <p:cNvSpPr/>
          <p:nvPr/>
        </p:nvSpPr>
        <p:spPr bwMode="white">
          <a:xfrm>
            <a:off x="9099074" y="2177712"/>
            <a:ext cx="380826" cy="342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B3EFA58-DCB9-0324-2648-096AFBA97A48}"/>
              </a:ext>
            </a:extLst>
          </p:cNvPr>
          <p:cNvSpPr/>
          <p:nvPr/>
        </p:nvSpPr>
        <p:spPr bwMode="white">
          <a:xfrm>
            <a:off x="10565256" y="2187240"/>
            <a:ext cx="409388" cy="333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291B5A0-2B6C-7669-28BB-E9E26BA02AED}"/>
              </a:ext>
            </a:extLst>
          </p:cNvPr>
          <p:cNvSpPr/>
          <p:nvPr/>
        </p:nvSpPr>
        <p:spPr bwMode="white">
          <a:xfrm>
            <a:off x="2844000" y="2816057"/>
            <a:ext cx="399867" cy="342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E402E67-4170-1CA5-7CAA-0319A2604C5B}"/>
              </a:ext>
            </a:extLst>
          </p:cNvPr>
          <p:cNvSpPr/>
          <p:nvPr/>
        </p:nvSpPr>
        <p:spPr bwMode="white">
          <a:xfrm>
            <a:off x="4319702" y="2825585"/>
            <a:ext cx="409388" cy="333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50511A3-2466-5135-C0F8-A8B4A5F9AEF4}"/>
              </a:ext>
            </a:extLst>
          </p:cNvPr>
          <p:cNvSpPr/>
          <p:nvPr/>
        </p:nvSpPr>
        <p:spPr bwMode="white">
          <a:xfrm>
            <a:off x="8727768" y="2825585"/>
            <a:ext cx="409388" cy="342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767009F-58AE-F3CA-8DE9-85EB16AF6180}"/>
              </a:ext>
            </a:extLst>
          </p:cNvPr>
          <p:cNvSpPr/>
          <p:nvPr/>
        </p:nvSpPr>
        <p:spPr bwMode="white">
          <a:xfrm>
            <a:off x="10193950" y="2835112"/>
            <a:ext cx="399867" cy="333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32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517BE6-6DC9-AD93-E7E3-CD8A757212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669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96847C07-FB1D-97B4-76B0-295A5EE15B08}"/>
              </a:ext>
            </a:extLst>
          </p:cNvPr>
          <p:cNvSpPr/>
          <p:nvPr/>
        </p:nvSpPr>
        <p:spPr bwMode="white">
          <a:xfrm>
            <a:off x="2433427" y="3379936"/>
            <a:ext cx="521808" cy="529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96847C07-FB1D-97B4-76B0-295A5EE15B08}"/>
              </a:ext>
            </a:extLst>
          </p:cNvPr>
          <p:cNvSpPr/>
          <p:nvPr/>
        </p:nvSpPr>
        <p:spPr bwMode="white">
          <a:xfrm>
            <a:off x="3062905" y="3379935"/>
            <a:ext cx="521808" cy="529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96847C07-FB1D-97B4-76B0-295A5EE15B08}"/>
              </a:ext>
            </a:extLst>
          </p:cNvPr>
          <p:cNvSpPr/>
          <p:nvPr/>
        </p:nvSpPr>
        <p:spPr bwMode="white">
          <a:xfrm>
            <a:off x="3692383" y="3379935"/>
            <a:ext cx="521808" cy="529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96847C07-FB1D-97B4-76B0-295A5EE15B08}"/>
              </a:ext>
            </a:extLst>
          </p:cNvPr>
          <p:cNvSpPr/>
          <p:nvPr/>
        </p:nvSpPr>
        <p:spPr bwMode="white">
          <a:xfrm>
            <a:off x="1817200" y="4340718"/>
            <a:ext cx="521808" cy="529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96847C07-FB1D-97B4-76B0-295A5EE15B08}"/>
              </a:ext>
            </a:extLst>
          </p:cNvPr>
          <p:cNvSpPr/>
          <p:nvPr/>
        </p:nvSpPr>
        <p:spPr bwMode="white">
          <a:xfrm>
            <a:off x="2433427" y="4340718"/>
            <a:ext cx="521808" cy="529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96847C07-FB1D-97B4-76B0-295A5EE15B08}"/>
              </a:ext>
            </a:extLst>
          </p:cNvPr>
          <p:cNvSpPr/>
          <p:nvPr/>
        </p:nvSpPr>
        <p:spPr bwMode="white">
          <a:xfrm>
            <a:off x="3095202" y="4353051"/>
            <a:ext cx="521808" cy="529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96847C07-FB1D-97B4-76B0-295A5EE15B08}"/>
              </a:ext>
            </a:extLst>
          </p:cNvPr>
          <p:cNvSpPr/>
          <p:nvPr/>
        </p:nvSpPr>
        <p:spPr bwMode="white">
          <a:xfrm>
            <a:off x="6628852" y="3379934"/>
            <a:ext cx="521808" cy="529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>
            <a:extLst>
              <a:ext uri="{FF2B5EF4-FFF2-40B4-BE49-F238E27FC236}">
                <a16:creationId xmlns:a16="http://schemas.microsoft.com/office/drawing/2014/main" id="{96847C07-FB1D-97B4-76B0-295A5EE15B08}"/>
              </a:ext>
            </a:extLst>
          </p:cNvPr>
          <p:cNvSpPr/>
          <p:nvPr/>
        </p:nvSpPr>
        <p:spPr bwMode="white">
          <a:xfrm>
            <a:off x="7230172" y="3379934"/>
            <a:ext cx="521808" cy="529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>
            <a:extLst>
              <a:ext uri="{FF2B5EF4-FFF2-40B4-BE49-F238E27FC236}">
                <a16:creationId xmlns:a16="http://schemas.microsoft.com/office/drawing/2014/main" id="{96847C07-FB1D-97B4-76B0-295A5EE15B08}"/>
              </a:ext>
            </a:extLst>
          </p:cNvPr>
          <p:cNvSpPr/>
          <p:nvPr/>
        </p:nvSpPr>
        <p:spPr bwMode="white">
          <a:xfrm>
            <a:off x="7876191" y="3379934"/>
            <a:ext cx="521808" cy="529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>
            <a:extLst>
              <a:ext uri="{FF2B5EF4-FFF2-40B4-BE49-F238E27FC236}">
                <a16:creationId xmlns:a16="http://schemas.microsoft.com/office/drawing/2014/main" id="{96847C07-FB1D-97B4-76B0-295A5EE15B08}"/>
              </a:ext>
            </a:extLst>
          </p:cNvPr>
          <p:cNvSpPr/>
          <p:nvPr/>
        </p:nvSpPr>
        <p:spPr bwMode="white">
          <a:xfrm>
            <a:off x="8597913" y="3379933"/>
            <a:ext cx="521808" cy="529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>
            <a:extLst>
              <a:ext uri="{FF2B5EF4-FFF2-40B4-BE49-F238E27FC236}">
                <a16:creationId xmlns:a16="http://schemas.microsoft.com/office/drawing/2014/main" id="{96847C07-FB1D-97B4-76B0-295A5EE15B08}"/>
              </a:ext>
            </a:extLst>
          </p:cNvPr>
          <p:cNvSpPr/>
          <p:nvPr/>
        </p:nvSpPr>
        <p:spPr bwMode="white">
          <a:xfrm>
            <a:off x="9227391" y="3379933"/>
            <a:ext cx="521808" cy="529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>
            <a:extLst>
              <a:ext uri="{FF2B5EF4-FFF2-40B4-BE49-F238E27FC236}">
                <a16:creationId xmlns:a16="http://schemas.microsoft.com/office/drawing/2014/main" id="{96847C07-FB1D-97B4-76B0-295A5EE15B08}"/>
              </a:ext>
            </a:extLst>
          </p:cNvPr>
          <p:cNvSpPr/>
          <p:nvPr/>
        </p:nvSpPr>
        <p:spPr bwMode="white">
          <a:xfrm>
            <a:off x="9867373" y="3379932"/>
            <a:ext cx="521808" cy="529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>
            <a:extLst>
              <a:ext uri="{FF2B5EF4-FFF2-40B4-BE49-F238E27FC236}">
                <a16:creationId xmlns:a16="http://schemas.microsoft.com/office/drawing/2014/main" id="{96847C07-FB1D-97B4-76B0-295A5EE15B08}"/>
              </a:ext>
            </a:extLst>
          </p:cNvPr>
          <p:cNvSpPr/>
          <p:nvPr/>
        </p:nvSpPr>
        <p:spPr bwMode="white">
          <a:xfrm>
            <a:off x="10537200" y="3379932"/>
            <a:ext cx="521808" cy="529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8" name="矩形 37">
            <a:extLst>
              <a:ext uri="{FF2B5EF4-FFF2-40B4-BE49-F238E27FC236}">
                <a16:creationId xmlns:a16="http://schemas.microsoft.com/office/drawing/2014/main" id="{96847C07-FB1D-97B4-76B0-295A5EE15B08}"/>
              </a:ext>
            </a:extLst>
          </p:cNvPr>
          <p:cNvSpPr/>
          <p:nvPr/>
        </p:nvSpPr>
        <p:spPr bwMode="white">
          <a:xfrm>
            <a:off x="7903287" y="4340717"/>
            <a:ext cx="521808" cy="529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9" name="矩形 38">
            <a:extLst>
              <a:ext uri="{FF2B5EF4-FFF2-40B4-BE49-F238E27FC236}">
                <a16:creationId xmlns:a16="http://schemas.microsoft.com/office/drawing/2014/main" id="{96847C07-FB1D-97B4-76B0-295A5EE15B08}"/>
              </a:ext>
            </a:extLst>
          </p:cNvPr>
          <p:cNvSpPr/>
          <p:nvPr/>
        </p:nvSpPr>
        <p:spPr bwMode="white">
          <a:xfrm>
            <a:off x="8551269" y="4340716"/>
            <a:ext cx="521808" cy="529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0" name="矩形 39">
            <a:extLst>
              <a:ext uri="{FF2B5EF4-FFF2-40B4-BE49-F238E27FC236}">
                <a16:creationId xmlns:a16="http://schemas.microsoft.com/office/drawing/2014/main" id="{96847C07-FB1D-97B4-76B0-295A5EE15B08}"/>
              </a:ext>
            </a:extLst>
          </p:cNvPr>
          <p:cNvSpPr/>
          <p:nvPr/>
        </p:nvSpPr>
        <p:spPr bwMode="white">
          <a:xfrm>
            <a:off x="9221063" y="4353050"/>
            <a:ext cx="521808" cy="529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" name="矩形 40">
            <a:extLst>
              <a:ext uri="{FF2B5EF4-FFF2-40B4-BE49-F238E27FC236}">
                <a16:creationId xmlns:a16="http://schemas.microsoft.com/office/drawing/2014/main" id="{96847C07-FB1D-97B4-76B0-295A5EE15B08}"/>
              </a:ext>
            </a:extLst>
          </p:cNvPr>
          <p:cNvSpPr/>
          <p:nvPr/>
        </p:nvSpPr>
        <p:spPr bwMode="white">
          <a:xfrm>
            <a:off x="9867373" y="4319458"/>
            <a:ext cx="521808" cy="529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2" name="矩形 41">
            <a:extLst>
              <a:ext uri="{FF2B5EF4-FFF2-40B4-BE49-F238E27FC236}">
                <a16:creationId xmlns:a16="http://schemas.microsoft.com/office/drawing/2014/main" id="{96847C07-FB1D-97B4-76B0-295A5EE15B08}"/>
              </a:ext>
            </a:extLst>
          </p:cNvPr>
          <p:cNvSpPr/>
          <p:nvPr/>
        </p:nvSpPr>
        <p:spPr bwMode="white">
          <a:xfrm>
            <a:off x="10562837" y="4319458"/>
            <a:ext cx="521808" cy="529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6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2023-08-06T03:37:12Z</dcterms:created>
  <dcterms:modified xsi:type="dcterms:W3CDTF">2023-08-13T05:59:24Z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