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596829"/>
            <a:ext cx="239077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3708721"/>
            <a:ext cx="2628900" cy="514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DAA7E0-18B1-23DE-4768-931EB1A306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67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FDC05DBE-152A-799A-8F6B-56F0DF1C7F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587725"/>
            <a:ext cx="11520000" cy="1651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2A6867-1D9E-3C3E-91FF-5BB84D7C5E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2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5530A9-7C3C-CFC1-A77F-D268431B25E3}"/>
              </a:ext>
            </a:extLst>
          </p:cNvPr>
          <p:cNvSpPr/>
          <p:nvPr/>
        </p:nvSpPr>
        <p:spPr bwMode="white">
          <a:xfrm>
            <a:off x="2815438" y="862997"/>
            <a:ext cx="257057" cy="25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1AD43DC-7457-D4BF-91A0-E9B0830063BA}"/>
              </a:ext>
            </a:extLst>
          </p:cNvPr>
          <p:cNvSpPr/>
          <p:nvPr/>
        </p:nvSpPr>
        <p:spPr bwMode="white">
          <a:xfrm>
            <a:off x="5509785" y="1387321"/>
            <a:ext cx="409388" cy="343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F9A9F1-FAE8-1902-DE33-D9CB02A2DB76}"/>
              </a:ext>
            </a:extLst>
          </p:cNvPr>
          <p:cNvSpPr/>
          <p:nvPr/>
        </p:nvSpPr>
        <p:spPr bwMode="white">
          <a:xfrm>
            <a:off x="10308198" y="1396854"/>
            <a:ext cx="390347" cy="333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DBE999-435E-12F2-EDA8-A9901B5363EF}"/>
              </a:ext>
            </a:extLst>
          </p:cNvPr>
          <p:cNvSpPr/>
          <p:nvPr/>
        </p:nvSpPr>
        <p:spPr bwMode="white">
          <a:xfrm>
            <a:off x="3929355" y="3046093"/>
            <a:ext cx="409388" cy="352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85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FEECDF-24C5-9E4D-20A1-8BEB54B0CD8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20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矩形 1"/>
          <p:cNvSpPr/>
          <p:nvPr/>
        </p:nvSpPr>
        <p:spPr>
          <a:xfrm>
            <a:off x="6230471" y="2277036"/>
            <a:ext cx="5378823" cy="107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05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0DDA1C-BEB0-A428-8EAF-923F178677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44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F680C9-38D5-E600-A308-D17ECDF0B12C}"/>
              </a:ext>
            </a:extLst>
          </p:cNvPr>
          <p:cNvSpPr/>
          <p:nvPr/>
        </p:nvSpPr>
        <p:spPr bwMode="white">
          <a:xfrm>
            <a:off x="7252066" y="1406209"/>
            <a:ext cx="390347" cy="333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802561C-E4B3-3E4A-648D-106148664EFE}"/>
              </a:ext>
            </a:extLst>
          </p:cNvPr>
          <p:cNvSpPr/>
          <p:nvPr/>
        </p:nvSpPr>
        <p:spPr bwMode="white">
          <a:xfrm>
            <a:off x="4300661" y="3055018"/>
            <a:ext cx="1513785" cy="352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11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5</cp:revision>
  <dcterms:created xsi:type="dcterms:W3CDTF">2023-08-06T03:37:12Z</dcterms:created>
  <dcterms:modified xsi:type="dcterms:W3CDTF">2023-08-13T12:57:40Z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