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8" r:id="rId6"/>
    <p:sldId id="267" r:id="rId7"/>
    <p:sldId id="265" r:id="rId8"/>
    <p:sldId id="263" r:id="rId9"/>
    <p:sldId id="262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3C445C-3AA6-AF31-ECC5-9B0ECB2D39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7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64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96829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0" y="3658387"/>
            <a:ext cx="42291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747AE8-E6E2-9CF1-2F7F-6775F10E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6385"/>
            <a:ext cx="11520000" cy="3959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5A3E715-22E4-1516-03D0-C73FA23B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1"/>
          <a:stretch/>
        </p:blipFill>
        <p:spPr>
          <a:xfrm>
            <a:off x="1009784" y="4385605"/>
            <a:ext cx="10718025" cy="2270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57A7A1-8774-BB90-3B4D-86B9B2B8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46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471E7A8-6D25-DDDE-61D9-36267488BD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66714"/>
            <a:ext cx="11520000" cy="3439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178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90CB37-53DE-1AC7-C818-48E4F14132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78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46F41F-AC8F-5CAD-F7CB-FF84C32FC4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63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C2152C81-1CA1-F908-5A2B-46015F9101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"/>
          <a:stretch/>
        </p:blipFill>
        <p:spPr>
          <a:xfrm>
            <a:off x="1009783" y="2557189"/>
            <a:ext cx="10776749" cy="178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265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B96C46-63AA-5D4E-ACE4-657D54B752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71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8748E49-BD8C-9D79-9627-920B0BA10C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91480"/>
            <a:ext cx="11520000" cy="1850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944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174B18-3228-283A-6586-520857E21F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501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59BADF-4069-347D-FA9A-64237078D2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44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34BB45A-4CC6-71FC-E8AA-01C8666B448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95" y="3864086"/>
            <a:ext cx="11520000" cy="1921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187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2023-08-13T13:00:51Z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