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612" y="2588440"/>
            <a:ext cx="2390775" cy="590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487" y="3661795"/>
            <a:ext cx="2867025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1D914C6-3FD7-DF4D-867F-254E69AE45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78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5397B40-F6DC-91E5-82BE-CBEAAB57AD4D}"/>
              </a:ext>
            </a:extLst>
          </p:cNvPr>
          <p:cNvSpPr/>
          <p:nvPr/>
        </p:nvSpPr>
        <p:spPr bwMode="white">
          <a:xfrm>
            <a:off x="2056631" y="1685686"/>
            <a:ext cx="352264" cy="343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BF63A12-73D9-90BE-A45B-4136ADCA289F}"/>
              </a:ext>
            </a:extLst>
          </p:cNvPr>
          <p:cNvSpPr/>
          <p:nvPr/>
        </p:nvSpPr>
        <p:spPr bwMode="white">
          <a:xfrm>
            <a:off x="6002636" y="1695236"/>
            <a:ext cx="352264" cy="334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A63B27E-C4BD-5662-2C8D-E3979E36BC80}"/>
              </a:ext>
            </a:extLst>
          </p:cNvPr>
          <p:cNvSpPr/>
          <p:nvPr/>
        </p:nvSpPr>
        <p:spPr bwMode="white">
          <a:xfrm>
            <a:off x="9973308" y="1686262"/>
            <a:ext cx="361785" cy="343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8F43B84-CC69-44D3-18F1-94158E0D7E62}"/>
              </a:ext>
            </a:extLst>
          </p:cNvPr>
          <p:cNvSpPr/>
          <p:nvPr/>
        </p:nvSpPr>
        <p:spPr bwMode="white">
          <a:xfrm>
            <a:off x="3082016" y="2335082"/>
            <a:ext cx="352264" cy="324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F0FDF20-2F2E-386C-5712-C68C71AE29BA}"/>
              </a:ext>
            </a:extLst>
          </p:cNvPr>
          <p:cNvSpPr/>
          <p:nvPr/>
        </p:nvSpPr>
        <p:spPr bwMode="white">
          <a:xfrm>
            <a:off x="7461520" y="2326109"/>
            <a:ext cx="361785" cy="333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97D8C16-A0A0-7C85-4D8A-BAB10154666A}"/>
              </a:ext>
            </a:extLst>
          </p:cNvPr>
          <p:cNvSpPr/>
          <p:nvPr/>
        </p:nvSpPr>
        <p:spPr bwMode="white">
          <a:xfrm>
            <a:off x="10489090" y="2326108"/>
            <a:ext cx="361785" cy="334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B013F0A-22B6-754A-FE56-C0479A5C815E}"/>
              </a:ext>
            </a:extLst>
          </p:cNvPr>
          <p:cNvSpPr/>
          <p:nvPr/>
        </p:nvSpPr>
        <p:spPr bwMode="white">
          <a:xfrm>
            <a:off x="1930016" y="2964802"/>
            <a:ext cx="352264" cy="334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F6E76B9-AA7C-8512-A08C-6E9C524680EB}"/>
              </a:ext>
            </a:extLst>
          </p:cNvPr>
          <p:cNvSpPr/>
          <p:nvPr/>
        </p:nvSpPr>
        <p:spPr bwMode="white">
          <a:xfrm>
            <a:off x="7375279" y="2964802"/>
            <a:ext cx="352264" cy="334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917889" y="1803932"/>
            <a:ext cx="188259" cy="17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75C2F4D-977E-EB09-34F2-1DC48E7818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92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530237E-6E5B-D218-9DE5-22E2841FB642}"/>
              </a:ext>
            </a:extLst>
          </p:cNvPr>
          <p:cNvSpPr/>
          <p:nvPr/>
        </p:nvSpPr>
        <p:spPr bwMode="white">
          <a:xfrm>
            <a:off x="2777355" y="1901548"/>
            <a:ext cx="590280" cy="53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38DC989-3C27-E187-BA32-A705B2BDBA5A}"/>
              </a:ext>
            </a:extLst>
          </p:cNvPr>
          <p:cNvSpPr/>
          <p:nvPr/>
        </p:nvSpPr>
        <p:spPr bwMode="white">
          <a:xfrm>
            <a:off x="4738611" y="1892020"/>
            <a:ext cx="533157" cy="552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E93BAD9-DB83-FA23-E95E-C5561209EE82}"/>
              </a:ext>
            </a:extLst>
          </p:cNvPr>
          <p:cNvSpPr/>
          <p:nvPr/>
        </p:nvSpPr>
        <p:spPr bwMode="white">
          <a:xfrm>
            <a:off x="6242876" y="1882491"/>
            <a:ext cx="637884" cy="571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8CF7AF3-4514-E5ED-AB92-D6D1A384CCCC}"/>
              </a:ext>
            </a:extLst>
          </p:cNvPr>
          <p:cNvSpPr/>
          <p:nvPr/>
        </p:nvSpPr>
        <p:spPr bwMode="white">
          <a:xfrm>
            <a:off x="10032099" y="1911077"/>
            <a:ext cx="476033" cy="505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ADB204F-4779-9A5C-95A1-8B7A751B5CFD}"/>
              </a:ext>
            </a:extLst>
          </p:cNvPr>
          <p:cNvSpPr/>
          <p:nvPr/>
        </p:nvSpPr>
        <p:spPr bwMode="white">
          <a:xfrm>
            <a:off x="1206446" y="3397541"/>
            <a:ext cx="571239" cy="447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CFFE46B-0A9B-88F8-E0B0-0FBA015154C7}"/>
              </a:ext>
            </a:extLst>
          </p:cNvPr>
          <p:cNvSpPr/>
          <p:nvPr/>
        </p:nvSpPr>
        <p:spPr bwMode="white">
          <a:xfrm>
            <a:off x="2120429" y="3397541"/>
            <a:ext cx="571239" cy="447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538A056-6080-76B5-5BB1-5AAE5C9652CE}"/>
              </a:ext>
            </a:extLst>
          </p:cNvPr>
          <p:cNvSpPr/>
          <p:nvPr/>
        </p:nvSpPr>
        <p:spPr bwMode="white">
          <a:xfrm>
            <a:off x="6023900" y="3349898"/>
            <a:ext cx="637884" cy="524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724482B-2DC3-1CD1-72C1-9192F9455BDA}"/>
              </a:ext>
            </a:extLst>
          </p:cNvPr>
          <p:cNvSpPr/>
          <p:nvPr/>
        </p:nvSpPr>
        <p:spPr bwMode="white">
          <a:xfrm>
            <a:off x="9099074" y="3349898"/>
            <a:ext cx="590280" cy="524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77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C108E7B-0220-65C5-3629-ADA006C66B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518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A22F511-16D2-6491-978C-D752D1ED5D48}"/>
              </a:ext>
            </a:extLst>
          </p:cNvPr>
          <p:cNvSpPr/>
          <p:nvPr/>
        </p:nvSpPr>
        <p:spPr bwMode="white">
          <a:xfrm>
            <a:off x="5433619" y="1435160"/>
            <a:ext cx="752132" cy="343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A91B4E6-8333-C234-323C-E9FE6A1A6AED}"/>
              </a:ext>
            </a:extLst>
          </p:cNvPr>
          <p:cNvSpPr/>
          <p:nvPr/>
        </p:nvSpPr>
        <p:spPr bwMode="white">
          <a:xfrm>
            <a:off x="9099074" y="1454231"/>
            <a:ext cx="771173" cy="333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A3AC5D9-2BA2-7992-C4D7-593C4998A737}"/>
              </a:ext>
            </a:extLst>
          </p:cNvPr>
          <p:cNvSpPr/>
          <p:nvPr/>
        </p:nvSpPr>
        <p:spPr bwMode="white">
          <a:xfrm>
            <a:off x="5424099" y="1988217"/>
            <a:ext cx="771173" cy="352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8144B17-4FC3-021C-08A5-A7CAD6EDEF47}"/>
              </a:ext>
            </a:extLst>
          </p:cNvPr>
          <p:cNvSpPr/>
          <p:nvPr/>
        </p:nvSpPr>
        <p:spPr bwMode="white">
          <a:xfrm>
            <a:off x="9099074" y="1997753"/>
            <a:ext cx="780694" cy="333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884BCA9-1659-3A93-AFAE-83D89AB3E587}"/>
              </a:ext>
            </a:extLst>
          </p:cNvPr>
          <p:cNvSpPr/>
          <p:nvPr/>
        </p:nvSpPr>
        <p:spPr bwMode="white">
          <a:xfrm>
            <a:off x="6242876" y="3142010"/>
            <a:ext cx="2246876" cy="352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14BBEDE-C092-E424-2BE2-6556A8428901}"/>
              </a:ext>
            </a:extLst>
          </p:cNvPr>
          <p:cNvSpPr/>
          <p:nvPr/>
        </p:nvSpPr>
        <p:spPr bwMode="white">
          <a:xfrm>
            <a:off x="9556066" y="3151545"/>
            <a:ext cx="780695" cy="333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297D279-9ADB-4DA9-92B0-DF9DB25A18FF}"/>
              </a:ext>
            </a:extLst>
          </p:cNvPr>
          <p:cNvSpPr/>
          <p:nvPr/>
        </p:nvSpPr>
        <p:spPr bwMode="white">
          <a:xfrm>
            <a:off x="6252396" y="3685532"/>
            <a:ext cx="2237355" cy="352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75F6918-3AB9-62BE-95EB-4C1B4489C464}"/>
              </a:ext>
            </a:extLst>
          </p:cNvPr>
          <p:cNvSpPr/>
          <p:nvPr/>
        </p:nvSpPr>
        <p:spPr bwMode="white">
          <a:xfrm>
            <a:off x="9936892" y="3685532"/>
            <a:ext cx="761652" cy="343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4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0B807E0-A11D-0813-6581-E17C9515818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35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A7804E3-BE3F-D5A8-49AA-DFDAB6754A69}"/>
              </a:ext>
            </a:extLst>
          </p:cNvPr>
          <p:cNvSpPr/>
          <p:nvPr/>
        </p:nvSpPr>
        <p:spPr bwMode="white">
          <a:xfrm>
            <a:off x="3681818" y="3607497"/>
            <a:ext cx="399867" cy="304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C08D3FE-3EC1-8151-C89C-0B6E5B39D23C}"/>
              </a:ext>
            </a:extLst>
          </p:cNvPr>
          <p:cNvSpPr/>
          <p:nvPr/>
        </p:nvSpPr>
        <p:spPr bwMode="white">
          <a:xfrm>
            <a:off x="6804595" y="3607497"/>
            <a:ext cx="399867" cy="314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BD7835A0-4F1F-2B46-BA78-2BFED58DB2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27"/>
          <a:stretch/>
        </p:blipFill>
        <p:spPr>
          <a:xfrm>
            <a:off x="1008735" y="4055393"/>
            <a:ext cx="10215077" cy="2104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4C00C82-1D88-7445-3D45-671F9F1486E6}"/>
              </a:ext>
            </a:extLst>
          </p:cNvPr>
          <p:cNvSpPr/>
          <p:nvPr/>
        </p:nvSpPr>
        <p:spPr bwMode="white">
          <a:xfrm>
            <a:off x="8453892" y="4693371"/>
            <a:ext cx="390346" cy="333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C08D3FE-3EC1-8151-C89C-0B6E5B39D23C}"/>
              </a:ext>
            </a:extLst>
          </p:cNvPr>
          <p:cNvSpPr/>
          <p:nvPr/>
        </p:nvSpPr>
        <p:spPr bwMode="white">
          <a:xfrm>
            <a:off x="5164054" y="1742839"/>
            <a:ext cx="6895946" cy="76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C08D3FE-3EC1-8151-C89C-0B6E5B39D23C}"/>
              </a:ext>
            </a:extLst>
          </p:cNvPr>
          <p:cNvSpPr/>
          <p:nvPr/>
        </p:nvSpPr>
        <p:spPr bwMode="white">
          <a:xfrm>
            <a:off x="1008735" y="2320109"/>
            <a:ext cx="3528000" cy="76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602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6</cp:revision>
  <dcterms:created xsi:type="dcterms:W3CDTF">2023-08-06T03:37:12Z</dcterms:created>
  <dcterms:modified xsi:type="dcterms:W3CDTF">2023-08-14T11:08:19Z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