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96829"/>
            <a:ext cx="23907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137" y="3642745"/>
            <a:ext cx="2371725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15D405-474F-A81E-EB70-1BF0BC8D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1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EFC769-3F64-B1F0-7CAA-564B7B8EF816}"/>
              </a:ext>
            </a:extLst>
          </p:cNvPr>
          <p:cNvSpPr/>
          <p:nvPr/>
        </p:nvSpPr>
        <p:spPr bwMode="white">
          <a:xfrm>
            <a:off x="2863665" y="1740273"/>
            <a:ext cx="361785" cy="333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BD10CB-5083-7009-5F9D-EA32D411AA83}"/>
              </a:ext>
            </a:extLst>
          </p:cNvPr>
          <p:cNvSpPr/>
          <p:nvPr/>
        </p:nvSpPr>
        <p:spPr bwMode="white">
          <a:xfrm>
            <a:off x="6833157" y="1740273"/>
            <a:ext cx="361785" cy="342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8B4169-D39E-7679-B85D-6742EDBABCDC}"/>
              </a:ext>
            </a:extLst>
          </p:cNvPr>
          <p:cNvSpPr/>
          <p:nvPr/>
        </p:nvSpPr>
        <p:spPr bwMode="white">
          <a:xfrm>
            <a:off x="10917520" y="1748662"/>
            <a:ext cx="361785" cy="333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B8041B-5A43-6F24-E819-AB1E21787E1B}"/>
              </a:ext>
            </a:extLst>
          </p:cNvPr>
          <p:cNvSpPr/>
          <p:nvPr/>
        </p:nvSpPr>
        <p:spPr bwMode="white">
          <a:xfrm>
            <a:off x="2151841" y="2399163"/>
            <a:ext cx="361785" cy="342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26E64C-EC3E-BEA8-5FE9-517F846BEA13}"/>
              </a:ext>
            </a:extLst>
          </p:cNvPr>
          <p:cNvSpPr/>
          <p:nvPr/>
        </p:nvSpPr>
        <p:spPr bwMode="white">
          <a:xfrm>
            <a:off x="6640521" y="2399163"/>
            <a:ext cx="352264" cy="342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C0E752-62AA-6F53-C829-1F9CC445A44F}"/>
              </a:ext>
            </a:extLst>
          </p:cNvPr>
          <p:cNvSpPr/>
          <p:nvPr/>
        </p:nvSpPr>
        <p:spPr bwMode="white">
          <a:xfrm>
            <a:off x="10537879" y="2407552"/>
            <a:ext cx="361785" cy="342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5D5CAFE-0939-1FE2-A99D-B3A11FAE85EC}"/>
              </a:ext>
            </a:extLst>
          </p:cNvPr>
          <p:cNvSpPr/>
          <p:nvPr/>
        </p:nvSpPr>
        <p:spPr bwMode="white">
          <a:xfrm>
            <a:off x="2225157" y="3074240"/>
            <a:ext cx="361785" cy="333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61C8FE5-DE17-4997-254E-648E81EB2B74}"/>
              </a:ext>
            </a:extLst>
          </p:cNvPr>
          <p:cNvSpPr/>
          <p:nvPr/>
        </p:nvSpPr>
        <p:spPr bwMode="white">
          <a:xfrm>
            <a:off x="9077254" y="3074240"/>
            <a:ext cx="361785" cy="333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D6ED446-2B8F-D940-F69D-94FAB68E7AFB}"/>
              </a:ext>
            </a:extLst>
          </p:cNvPr>
          <p:cNvSpPr/>
          <p:nvPr/>
        </p:nvSpPr>
        <p:spPr bwMode="white">
          <a:xfrm>
            <a:off x="2139471" y="3751044"/>
            <a:ext cx="352264" cy="323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8A4DD48-1128-5216-B92F-27BFBEDAE0A9}"/>
              </a:ext>
            </a:extLst>
          </p:cNvPr>
          <p:cNvSpPr/>
          <p:nvPr/>
        </p:nvSpPr>
        <p:spPr bwMode="white">
          <a:xfrm>
            <a:off x="8756330" y="3750484"/>
            <a:ext cx="352264" cy="342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32427" y="1865708"/>
            <a:ext cx="231238" cy="23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993919" y="2565187"/>
            <a:ext cx="231238" cy="23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22260" y="2496004"/>
            <a:ext cx="231238" cy="23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EBB35F-6225-BC65-3AA0-55F7061DF6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05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69CCA1-3757-527B-2029-C52C178A46C0}"/>
              </a:ext>
            </a:extLst>
          </p:cNvPr>
          <p:cNvSpPr/>
          <p:nvPr/>
        </p:nvSpPr>
        <p:spPr bwMode="white">
          <a:xfrm>
            <a:off x="4253057" y="1979139"/>
            <a:ext cx="533157" cy="46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EEB71D-6495-AA00-3BFC-2096B26AF775}"/>
              </a:ext>
            </a:extLst>
          </p:cNvPr>
          <p:cNvSpPr/>
          <p:nvPr/>
        </p:nvSpPr>
        <p:spPr bwMode="white">
          <a:xfrm>
            <a:off x="5100396" y="1950522"/>
            <a:ext cx="571239" cy="581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6EE24A-D350-38BA-5668-CF8361581F07}"/>
              </a:ext>
            </a:extLst>
          </p:cNvPr>
          <p:cNvSpPr/>
          <p:nvPr/>
        </p:nvSpPr>
        <p:spPr bwMode="white">
          <a:xfrm>
            <a:off x="7490082" y="1998217"/>
            <a:ext cx="599801" cy="48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933B0D-AAC3-9819-D8A9-6B48C4C83D02}"/>
              </a:ext>
            </a:extLst>
          </p:cNvPr>
          <p:cNvSpPr/>
          <p:nvPr/>
        </p:nvSpPr>
        <p:spPr bwMode="white">
          <a:xfrm>
            <a:off x="9489421" y="1969600"/>
            <a:ext cx="485553" cy="534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C31D43-F833-CDF1-F871-3EB42A2A86CD}"/>
              </a:ext>
            </a:extLst>
          </p:cNvPr>
          <p:cNvSpPr/>
          <p:nvPr/>
        </p:nvSpPr>
        <p:spPr bwMode="white">
          <a:xfrm>
            <a:off x="10346280" y="1931445"/>
            <a:ext cx="628363" cy="610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26FA610-B102-2FA6-EC25-CBA83D406EB1}"/>
              </a:ext>
            </a:extLst>
          </p:cNvPr>
          <p:cNvSpPr/>
          <p:nvPr/>
        </p:nvSpPr>
        <p:spPr bwMode="white">
          <a:xfrm>
            <a:off x="11288826" y="1950522"/>
            <a:ext cx="561719" cy="572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E4A9DD5-2668-451C-997F-4D7D9058C611}"/>
              </a:ext>
            </a:extLst>
          </p:cNvPr>
          <p:cNvSpPr/>
          <p:nvPr/>
        </p:nvSpPr>
        <p:spPr bwMode="white">
          <a:xfrm>
            <a:off x="3510446" y="3448136"/>
            <a:ext cx="590280" cy="562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2BFB05A-FDCF-9D03-AA15-87B8C00F5968}"/>
              </a:ext>
            </a:extLst>
          </p:cNvPr>
          <p:cNvSpPr/>
          <p:nvPr/>
        </p:nvSpPr>
        <p:spPr bwMode="white">
          <a:xfrm>
            <a:off x="4491074" y="3476752"/>
            <a:ext cx="542677" cy="50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1FC24B-07FF-7CFA-D612-D63AF88F60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16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A21289-9C60-EE23-C862-DB6006360B1C}"/>
              </a:ext>
            </a:extLst>
          </p:cNvPr>
          <p:cNvSpPr/>
          <p:nvPr/>
        </p:nvSpPr>
        <p:spPr bwMode="white">
          <a:xfrm>
            <a:off x="4510115" y="1474493"/>
            <a:ext cx="771173" cy="334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EF0FA84-171E-791D-615C-11C89A9F4547}"/>
              </a:ext>
            </a:extLst>
          </p:cNvPr>
          <p:cNvSpPr/>
          <p:nvPr/>
        </p:nvSpPr>
        <p:spPr bwMode="white">
          <a:xfrm>
            <a:off x="6890280" y="1464942"/>
            <a:ext cx="409388" cy="35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491D91-7DB2-E2A4-F7A2-F57B2BA68DA3}"/>
              </a:ext>
            </a:extLst>
          </p:cNvPr>
          <p:cNvSpPr/>
          <p:nvPr/>
        </p:nvSpPr>
        <p:spPr bwMode="white">
          <a:xfrm>
            <a:off x="9832165" y="1474493"/>
            <a:ext cx="409388" cy="334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08A912-081D-A147-5224-91C5EE324409}"/>
              </a:ext>
            </a:extLst>
          </p:cNvPr>
          <p:cNvSpPr/>
          <p:nvPr/>
        </p:nvSpPr>
        <p:spPr bwMode="white">
          <a:xfrm>
            <a:off x="4329223" y="2047526"/>
            <a:ext cx="390347" cy="35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3AA68E-B15A-BCB5-45E9-9755AC85600D}"/>
              </a:ext>
            </a:extLst>
          </p:cNvPr>
          <p:cNvSpPr/>
          <p:nvPr/>
        </p:nvSpPr>
        <p:spPr bwMode="white">
          <a:xfrm>
            <a:off x="5424099" y="2057076"/>
            <a:ext cx="409388" cy="334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57A9C3-75F9-0F0F-01EA-704091F988DA}"/>
              </a:ext>
            </a:extLst>
          </p:cNvPr>
          <p:cNvSpPr/>
          <p:nvPr/>
        </p:nvSpPr>
        <p:spPr bwMode="white">
          <a:xfrm>
            <a:off x="6890280" y="2047526"/>
            <a:ext cx="409388" cy="324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2BC7F5E-D194-34C9-41A1-A84003E379BF}"/>
              </a:ext>
            </a:extLst>
          </p:cNvPr>
          <p:cNvSpPr/>
          <p:nvPr/>
        </p:nvSpPr>
        <p:spPr bwMode="white">
          <a:xfrm>
            <a:off x="8013719" y="2066627"/>
            <a:ext cx="371306" cy="315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C6FC7C-EB42-C17E-07EA-79E8CC0AE4B8}"/>
              </a:ext>
            </a:extLst>
          </p:cNvPr>
          <p:cNvSpPr/>
          <p:nvPr/>
        </p:nvSpPr>
        <p:spPr bwMode="white">
          <a:xfrm>
            <a:off x="9841685" y="2057076"/>
            <a:ext cx="399867" cy="334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3AEE0D0-0D66-4DC7-F7A6-DD462900E25B}"/>
              </a:ext>
            </a:extLst>
          </p:cNvPr>
          <p:cNvSpPr/>
          <p:nvPr/>
        </p:nvSpPr>
        <p:spPr bwMode="white">
          <a:xfrm>
            <a:off x="10936561" y="2057076"/>
            <a:ext cx="409388" cy="334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CA1EE2C-EF2C-80E1-990E-3806DDCD3773}"/>
              </a:ext>
            </a:extLst>
          </p:cNvPr>
          <p:cNvSpPr/>
          <p:nvPr/>
        </p:nvSpPr>
        <p:spPr bwMode="white">
          <a:xfrm>
            <a:off x="4691008" y="2639660"/>
            <a:ext cx="409388" cy="334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C884A98-15AB-662B-7B22-E416B2A73854}"/>
              </a:ext>
            </a:extLst>
          </p:cNvPr>
          <p:cNvSpPr/>
          <p:nvPr/>
        </p:nvSpPr>
        <p:spPr bwMode="white">
          <a:xfrm>
            <a:off x="7261586" y="2630109"/>
            <a:ext cx="409388" cy="35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6A884B6-DA4C-8122-F16B-71260B00B57D}"/>
              </a:ext>
            </a:extLst>
          </p:cNvPr>
          <p:cNvSpPr/>
          <p:nvPr/>
        </p:nvSpPr>
        <p:spPr bwMode="white">
          <a:xfrm>
            <a:off x="10203471" y="2630109"/>
            <a:ext cx="409388" cy="343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28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BAB61A-3419-2CE7-D375-4193C7FB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7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F12348-DDFC-9D29-436E-6A3F69DD083A}"/>
              </a:ext>
            </a:extLst>
          </p:cNvPr>
          <p:cNvSpPr/>
          <p:nvPr/>
        </p:nvSpPr>
        <p:spPr bwMode="white">
          <a:xfrm>
            <a:off x="1834809" y="2034988"/>
            <a:ext cx="5360132" cy="352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8891604-2226-AE0C-4117-D5A3BE4ABD8F}"/>
              </a:ext>
            </a:extLst>
          </p:cNvPr>
          <p:cNvSpPr/>
          <p:nvPr/>
        </p:nvSpPr>
        <p:spPr bwMode="white">
          <a:xfrm>
            <a:off x="3710380" y="2930704"/>
            <a:ext cx="123768" cy="95288"/>
          </a:xfrm>
          <a:prstGeom prst="rect">
            <a:avLst/>
          </a:prstGeom>
          <a:solidFill>
            <a:srgbClr val="FFFDE5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5E00FD1-3AA7-D6A9-DA80-10E31E7D7F73}"/>
              </a:ext>
            </a:extLst>
          </p:cNvPr>
          <p:cNvSpPr/>
          <p:nvPr/>
        </p:nvSpPr>
        <p:spPr bwMode="white">
          <a:xfrm>
            <a:off x="7509123" y="2892589"/>
            <a:ext cx="199933" cy="133404"/>
          </a:xfrm>
          <a:prstGeom prst="rect">
            <a:avLst/>
          </a:prstGeom>
          <a:solidFill>
            <a:srgbClr val="FFFDE5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49250C-B771-C945-2315-E05CBD3CD050}"/>
              </a:ext>
            </a:extLst>
          </p:cNvPr>
          <p:cNvSpPr/>
          <p:nvPr/>
        </p:nvSpPr>
        <p:spPr bwMode="white">
          <a:xfrm>
            <a:off x="2958247" y="3940768"/>
            <a:ext cx="752132" cy="352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664DCA-6DAA-DB02-D4E8-B96B881FFED0}"/>
              </a:ext>
            </a:extLst>
          </p:cNvPr>
          <p:cNvSpPr/>
          <p:nvPr/>
        </p:nvSpPr>
        <p:spPr bwMode="white">
          <a:xfrm>
            <a:off x="4786214" y="3950296"/>
            <a:ext cx="390347" cy="323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283804-2043-21C5-1343-9F33037AC966}"/>
              </a:ext>
            </a:extLst>
          </p:cNvPr>
          <p:cNvSpPr/>
          <p:nvPr/>
        </p:nvSpPr>
        <p:spPr bwMode="white">
          <a:xfrm>
            <a:off x="6242876" y="3950296"/>
            <a:ext cx="418909" cy="333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FECD07-E26B-EB4B-A257-278357F706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2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3BA5025-7B24-0EE6-EF9E-F230108CA534}"/>
              </a:ext>
            </a:extLst>
          </p:cNvPr>
          <p:cNvSpPr/>
          <p:nvPr/>
        </p:nvSpPr>
        <p:spPr bwMode="white">
          <a:xfrm>
            <a:off x="7813785" y="872718"/>
            <a:ext cx="390347" cy="334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4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2023-08-14T11:07:31Z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