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3" r:id="rId5"/>
    <p:sldId id="262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5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6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612" y="2647163"/>
            <a:ext cx="2390775" cy="5905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6787" y="3628457"/>
            <a:ext cx="2638425" cy="523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992A4AD-BCDE-DD95-A959-E174BAB32D7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3145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B4D3FE1-CB5E-C0F9-399F-1F776D46ECAF}"/>
              </a:ext>
            </a:extLst>
          </p:cNvPr>
          <p:cNvSpPr/>
          <p:nvPr/>
        </p:nvSpPr>
        <p:spPr bwMode="white">
          <a:xfrm>
            <a:off x="7356793" y="1539125"/>
            <a:ext cx="390347" cy="3333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934AD1D-5E2F-9D26-AF28-142F7EA3AC2A}"/>
              </a:ext>
            </a:extLst>
          </p:cNvPr>
          <p:cNvSpPr/>
          <p:nvPr/>
        </p:nvSpPr>
        <p:spPr bwMode="white">
          <a:xfrm>
            <a:off x="6995008" y="2863059"/>
            <a:ext cx="390347" cy="3333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9A6488B-BB64-E252-EBE2-3AC25589C69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1731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2B4D3FE1-CB5E-C0F9-399F-1F776D46ECAF}"/>
              </a:ext>
            </a:extLst>
          </p:cNvPr>
          <p:cNvSpPr/>
          <p:nvPr/>
        </p:nvSpPr>
        <p:spPr bwMode="white">
          <a:xfrm>
            <a:off x="4528614" y="1707937"/>
            <a:ext cx="575174" cy="486624"/>
          </a:xfrm>
          <a:prstGeom prst="rect">
            <a:avLst/>
          </a:prstGeom>
          <a:solidFill>
            <a:srgbClr val="FDE5F3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B4D3FE1-CB5E-C0F9-399F-1F776D46ECAF}"/>
              </a:ext>
            </a:extLst>
          </p:cNvPr>
          <p:cNvSpPr/>
          <p:nvPr/>
        </p:nvSpPr>
        <p:spPr bwMode="white">
          <a:xfrm>
            <a:off x="7077253" y="1722005"/>
            <a:ext cx="460246" cy="444420"/>
          </a:xfrm>
          <a:prstGeom prst="rect">
            <a:avLst/>
          </a:prstGeom>
          <a:solidFill>
            <a:srgbClr val="FDE5F3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2B4D3FE1-CB5E-C0F9-399F-1F776D46ECAF}"/>
              </a:ext>
            </a:extLst>
          </p:cNvPr>
          <p:cNvSpPr/>
          <p:nvPr/>
        </p:nvSpPr>
        <p:spPr bwMode="white">
          <a:xfrm>
            <a:off x="9510964" y="1722005"/>
            <a:ext cx="575571" cy="472556"/>
          </a:xfrm>
          <a:prstGeom prst="rect">
            <a:avLst/>
          </a:prstGeom>
          <a:solidFill>
            <a:srgbClr val="FDE5F3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2B4D3FE1-CB5E-C0F9-399F-1F776D46ECAF}"/>
              </a:ext>
            </a:extLst>
          </p:cNvPr>
          <p:cNvSpPr/>
          <p:nvPr/>
        </p:nvSpPr>
        <p:spPr bwMode="white">
          <a:xfrm>
            <a:off x="4613022" y="3309310"/>
            <a:ext cx="585521" cy="4830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2B4D3FE1-CB5E-C0F9-399F-1F776D46ECAF}"/>
              </a:ext>
            </a:extLst>
          </p:cNvPr>
          <p:cNvSpPr/>
          <p:nvPr/>
        </p:nvSpPr>
        <p:spPr bwMode="white">
          <a:xfrm>
            <a:off x="7307376" y="3309310"/>
            <a:ext cx="585521" cy="4830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2B4D3FE1-CB5E-C0F9-399F-1F776D46ECAF}"/>
              </a:ext>
            </a:extLst>
          </p:cNvPr>
          <p:cNvSpPr/>
          <p:nvPr/>
        </p:nvSpPr>
        <p:spPr bwMode="white">
          <a:xfrm>
            <a:off x="10086535" y="3303373"/>
            <a:ext cx="585521" cy="4830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16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ADCF203-975D-B59D-C5AB-DACAD52F06A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1898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404EB6C-7541-B29B-AE02-157A0FA3DED3}"/>
              </a:ext>
            </a:extLst>
          </p:cNvPr>
          <p:cNvSpPr/>
          <p:nvPr/>
        </p:nvSpPr>
        <p:spPr bwMode="white">
          <a:xfrm>
            <a:off x="2863041" y="2719597"/>
            <a:ext cx="390347" cy="3332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5BF1360-B3FA-19BB-C854-EBC9FB5A3D8F}"/>
              </a:ext>
            </a:extLst>
          </p:cNvPr>
          <p:cNvSpPr/>
          <p:nvPr/>
        </p:nvSpPr>
        <p:spPr bwMode="white">
          <a:xfrm>
            <a:off x="6100066" y="2719597"/>
            <a:ext cx="399867" cy="3332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EE86BD4-B4AF-3817-B4C3-FE7B8BA3D268}"/>
              </a:ext>
            </a:extLst>
          </p:cNvPr>
          <p:cNvSpPr/>
          <p:nvPr/>
        </p:nvSpPr>
        <p:spPr bwMode="white">
          <a:xfrm>
            <a:off x="9537024" y="2719597"/>
            <a:ext cx="390347" cy="3332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138D6B8-C58F-29C5-BB21-571B38724C09}"/>
              </a:ext>
            </a:extLst>
          </p:cNvPr>
          <p:cNvSpPr/>
          <p:nvPr/>
        </p:nvSpPr>
        <p:spPr bwMode="white">
          <a:xfrm>
            <a:off x="1749123" y="3376607"/>
            <a:ext cx="390347" cy="3332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1169715-B109-2767-598C-C704D27386C5}"/>
              </a:ext>
            </a:extLst>
          </p:cNvPr>
          <p:cNvSpPr/>
          <p:nvPr/>
        </p:nvSpPr>
        <p:spPr bwMode="white">
          <a:xfrm>
            <a:off x="5062314" y="3376607"/>
            <a:ext cx="390347" cy="3332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1E63AAD-DB98-F8F6-2859-AA8C02857475}"/>
              </a:ext>
            </a:extLst>
          </p:cNvPr>
          <p:cNvSpPr/>
          <p:nvPr/>
        </p:nvSpPr>
        <p:spPr bwMode="white">
          <a:xfrm>
            <a:off x="8185090" y="3376607"/>
            <a:ext cx="390347" cy="3332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img_16777215">
            <a:extLst>
              <a:ext uri="{FF2B5EF4-FFF2-40B4-BE49-F238E27FC236}">
                <a16:creationId xmlns:a16="http://schemas.microsoft.com/office/drawing/2014/main" id="{6DD0D2A1-4A90-1F1D-270E-34ADF606235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823809"/>
            <a:ext cx="11520000" cy="20170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040F62C-14DF-296B-EA3F-C8B320D60039}"/>
              </a:ext>
            </a:extLst>
          </p:cNvPr>
          <p:cNvSpPr/>
          <p:nvPr/>
        </p:nvSpPr>
        <p:spPr bwMode="white">
          <a:xfrm>
            <a:off x="5690677" y="4607682"/>
            <a:ext cx="390347" cy="3441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DB4FDDDA-0E44-4CC3-3824-B9E290D6F4D5}"/>
              </a:ext>
            </a:extLst>
          </p:cNvPr>
          <p:cNvSpPr/>
          <p:nvPr/>
        </p:nvSpPr>
        <p:spPr bwMode="white">
          <a:xfrm>
            <a:off x="3481884" y="5349598"/>
            <a:ext cx="409388" cy="1883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724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E4B535C-CF93-87AA-3D2C-93A83EBFED8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261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FE80028-0C14-BB55-F76C-80E2F0295271}"/>
              </a:ext>
            </a:extLst>
          </p:cNvPr>
          <p:cNvSpPr/>
          <p:nvPr/>
        </p:nvSpPr>
        <p:spPr bwMode="white">
          <a:xfrm>
            <a:off x="1758644" y="1559651"/>
            <a:ext cx="380826" cy="3148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8574E14-9438-229F-438B-7A7BCB7E4A66}"/>
              </a:ext>
            </a:extLst>
          </p:cNvPr>
          <p:cNvSpPr/>
          <p:nvPr/>
        </p:nvSpPr>
        <p:spPr bwMode="white">
          <a:xfrm>
            <a:off x="5243206" y="1540568"/>
            <a:ext cx="399867" cy="3434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5C78376-6A09-07A2-DD4B-847A68484E79}"/>
              </a:ext>
            </a:extLst>
          </p:cNvPr>
          <p:cNvSpPr/>
          <p:nvPr/>
        </p:nvSpPr>
        <p:spPr bwMode="white">
          <a:xfrm>
            <a:off x="7813785" y="1540568"/>
            <a:ext cx="771173" cy="3434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E85A978-1BC1-A2C3-ECD4-5BE34F01C1E1}"/>
              </a:ext>
            </a:extLst>
          </p:cNvPr>
          <p:cNvSpPr/>
          <p:nvPr/>
        </p:nvSpPr>
        <p:spPr bwMode="white">
          <a:xfrm>
            <a:off x="2139471" y="2208472"/>
            <a:ext cx="380826" cy="3434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E6F050C-856A-28B8-D77B-4F7834B7205F}"/>
              </a:ext>
            </a:extLst>
          </p:cNvPr>
          <p:cNvSpPr/>
          <p:nvPr/>
        </p:nvSpPr>
        <p:spPr bwMode="white">
          <a:xfrm>
            <a:off x="5233685" y="2198930"/>
            <a:ext cx="409388" cy="3434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C9F4BF7-FD45-881D-39E7-EA8382B7BC7B}"/>
              </a:ext>
            </a:extLst>
          </p:cNvPr>
          <p:cNvSpPr/>
          <p:nvPr/>
        </p:nvSpPr>
        <p:spPr bwMode="white">
          <a:xfrm>
            <a:off x="3129619" y="2866835"/>
            <a:ext cx="390347" cy="3339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DC7ED2D-42CF-3ACC-5A92-BC0F7AA5809E}"/>
              </a:ext>
            </a:extLst>
          </p:cNvPr>
          <p:cNvSpPr/>
          <p:nvPr/>
        </p:nvSpPr>
        <p:spPr bwMode="white">
          <a:xfrm>
            <a:off x="2025223" y="3534739"/>
            <a:ext cx="390347" cy="3339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375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6</cp:revision>
  <dcterms:created xsi:type="dcterms:W3CDTF">2023-08-06T03:37:12Z</dcterms:created>
  <dcterms:modified xsi:type="dcterms:W3CDTF">2023-08-13T12:17:08Z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