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96829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3603290"/>
            <a:ext cx="35433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21986B-DD7F-D42F-557F-8866E49497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0E0D5A-89AB-4ECF-B155-8C2F409597DD}"/>
              </a:ext>
            </a:extLst>
          </p:cNvPr>
          <p:cNvSpPr/>
          <p:nvPr/>
        </p:nvSpPr>
        <p:spPr bwMode="white">
          <a:xfrm>
            <a:off x="6842677" y="2281414"/>
            <a:ext cx="933024" cy="35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206D93-0ED6-4FAC-1C1D-0A3ADD901D6E}"/>
              </a:ext>
            </a:extLst>
          </p:cNvPr>
          <p:cNvSpPr/>
          <p:nvPr/>
        </p:nvSpPr>
        <p:spPr bwMode="white">
          <a:xfrm>
            <a:off x="10660462" y="2281415"/>
            <a:ext cx="590280" cy="36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811431-A9F3-6045-44E6-96103ED3D36C}"/>
              </a:ext>
            </a:extLst>
          </p:cNvPr>
          <p:cNvSpPr/>
          <p:nvPr/>
        </p:nvSpPr>
        <p:spPr bwMode="white">
          <a:xfrm>
            <a:off x="5823966" y="2976433"/>
            <a:ext cx="437950" cy="35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993F5E-5F85-8D61-F9E4-78B9AF9D5E68}"/>
              </a:ext>
            </a:extLst>
          </p:cNvPr>
          <p:cNvSpPr/>
          <p:nvPr/>
        </p:nvSpPr>
        <p:spPr bwMode="white">
          <a:xfrm>
            <a:off x="10365322" y="2976433"/>
            <a:ext cx="618842" cy="36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6B841F-A45E-8338-3F60-BA144444E58E}"/>
              </a:ext>
            </a:extLst>
          </p:cNvPr>
          <p:cNvSpPr/>
          <p:nvPr/>
        </p:nvSpPr>
        <p:spPr bwMode="white">
          <a:xfrm>
            <a:off x="7527057" y="3671453"/>
            <a:ext cx="1666114" cy="36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65F24F-67C3-7268-2733-A77FE5C6F68F}"/>
              </a:ext>
            </a:extLst>
          </p:cNvPr>
          <p:cNvSpPr/>
          <p:nvPr/>
        </p:nvSpPr>
        <p:spPr bwMode="white">
          <a:xfrm>
            <a:off x="10135673" y="3671453"/>
            <a:ext cx="1048426" cy="37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A3EE521-5832-3C0B-859E-1693D2098395}"/>
              </a:ext>
            </a:extLst>
          </p:cNvPr>
          <p:cNvSpPr/>
          <p:nvPr/>
        </p:nvSpPr>
        <p:spPr bwMode="white">
          <a:xfrm>
            <a:off x="7527058" y="4370664"/>
            <a:ext cx="562826" cy="42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05830E29-48D8-0D86-7C71-0CD6881EA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6"/>
          <a:stretch/>
        </p:blipFill>
        <p:spPr>
          <a:xfrm>
            <a:off x="540000" y="4860927"/>
            <a:ext cx="11520000" cy="1925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B4796ED-C290-9443-8834-E8435A7FA24B}"/>
              </a:ext>
            </a:extLst>
          </p:cNvPr>
          <p:cNvSpPr/>
          <p:nvPr/>
        </p:nvSpPr>
        <p:spPr bwMode="white">
          <a:xfrm>
            <a:off x="9001388" y="4964034"/>
            <a:ext cx="440430" cy="4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3721198-7B25-6A3F-5487-58A870335B95}"/>
              </a:ext>
            </a:extLst>
          </p:cNvPr>
          <p:cNvSpPr/>
          <p:nvPr/>
        </p:nvSpPr>
        <p:spPr bwMode="white">
          <a:xfrm>
            <a:off x="5176561" y="5637402"/>
            <a:ext cx="380826" cy="434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8A7E923-A6B1-6DF1-2E5A-378FC60ACFFC}"/>
              </a:ext>
            </a:extLst>
          </p:cNvPr>
          <p:cNvSpPr/>
          <p:nvPr/>
        </p:nvSpPr>
        <p:spPr bwMode="white">
          <a:xfrm>
            <a:off x="10793752" y="5637402"/>
            <a:ext cx="390347" cy="434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5118E1-1C92-F366-2E68-C630679190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9824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E5666122-0119-DAD0-73D6-65B80429B2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3" y="4480631"/>
            <a:ext cx="11520000" cy="1717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2766544" y="2099674"/>
            <a:ext cx="533247" cy="564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5259711" y="2089848"/>
            <a:ext cx="533247" cy="64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6191756" y="2099674"/>
            <a:ext cx="533247" cy="564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4780400" y="3731880"/>
            <a:ext cx="573478" cy="564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5629038" y="3731880"/>
            <a:ext cx="589222" cy="564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1129925" y="5247862"/>
            <a:ext cx="589222" cy="65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2091142" y="5221358"/>
            <a:ext cx="589222" cy="65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3525144" y="5221358"/>
            <a:ext cx="589222" cy="65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4497557" y="5221358"/>
            <a:ext cx="589222" cy="65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3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1C2B69-DC89-E263-9644-69F3598B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5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EDEE16-C2BD-B9E2-7992-BBD48B262203}"/>
              </a:ext>
            </a:extLst>
          </p:cNvPr>
          <p:cNvSpPr/>
          <p:nvPr/>
        </p:nvSpPr>
        <p:spPr bwMode="white">
          <a:xfrm>
            <a:off x="2872561" y="1606853"/>
            <a:ext cx="390347" cy="33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A690B5-DECA-822D-7AE3-8588AF87BC0C}"/>
              </a:ext>
            </a:extLst>
          </p:cNvPr>
          <p:cNvSpPr/>
          <p:nvPr/>
        </p:nvSpPr>
        <p:spPr bwMode="white">
          <a:xfrm>
            <a:off x="5357454" y="1606853"/>
            <a:ext cx="390347" cy="33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E3D247-5BF0-C835-4455-5148883864CE}"/>
              </a:ext>
            </a:extLst>
          </p:cNvPr>
          <p:cNvSpPr/>
          <p:nvPr/>
        </p:nvSpPr>
        <p:spPr bwMode="white">
          <a:xfrm>
            <a:off x="9537024" y="1606853"/>
            <a:ext cx="390347" cy="33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8C5445-AFBE-18AB-4A53-CA3C684E3A77}"/>
              </a:ext>
            </a:extLst>
          </p:cNvPr>
          <p:cNvSpPr/>
          <p:nvPr/>
        </p:nvSpPr>
        <p:spPr bwMode="white">
          <a:xfrm>
            <a:off x="2853520" y="2302985"/>
            <a:ext cx="390347" cy="33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CD8959-4FEA-7139-73A6-055DBCA781D8}"/>
              </a:ext>
            </a:extLst>
          </p:cNvPr>
          <p:cNvSpPr/>
          <p:nvPr/>
        </p:nvSpPr>
        <p:spPr bwMode="white">
          <a:xfrm>
            <a:off x="4329223" y="2302985"/>
            <a:ext cx="390347" cy="33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BFB6BE-A4A6-8ACB-90B4-47F78909E2E6}"/>
              </a:ext>
            </a:extLst>
          </p:cNvPr>
          <p:cNvSpPr/>
          <p:nvPr/>
        </p:nvSpPr>
        <p:spPr bwMode="white">
          <a:xfrm>
            <a:off x="8185090" y="2302985"/>
            <a:ext cx="390347" cy="33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AA8A0F-AFF1-A7E4-49B3-E167944B8095}"/>
              </a:ext>
            </a:extLst>
          </p:cNvPr>
          <p:cNvSpPr/>
          <p:nvPr/>
        </p:nvSpPr>
        <p:spPr bwMode="white">
          <a:xfrm>
            <a:off x="4691008" y="3695249"/>
            <a:ext cx="390347" cy="33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