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58" r:id="rId4"/>
    <p:sldId id="269" r:id="rId5"/>
    <p:sldId id="267" r:id="rId6"/>
    <p:sldId id="270" r:id="rId7"/>
    <p:sldId id="265" r:id="rId8"/>
    <p:sldId id="263" r:id="rId9"/>
    <p:sldId id="261" r:id="rId10"/>
    <p:sldId id="260" r:id="rId11"/>
    <p:sldId id="257" r:id="rId12"/>
  </p:sldIdLst>
  <p:sldSz cx="12192000" cy="6858000"/>
  <p:notesSz cx="6858000" cy="9144000"/>
  <p:custDataLst>
    <p:tags r:id="rId1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2023/8/13 Sunday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2023/8/13 Sunday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2023/8/13 Sunday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2023/8/13 Sunday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2023/8/13 Sunday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2023/8/13 Sunday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2023/8/13 Sunday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2023/8/13 Sunday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2023/8/13 Sunday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2023/8/13 Sunday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2023/8/13 Sunday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2023/8/13 Sunday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-635"/>
            <a:ext cx="1219073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CC113352-2C30-CC96-42B0-AE8A8D7F5F8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089" y="720000"/>
            <a:ext cx="11520000" cy="349342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2168406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2000" cy="68592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0612" y="2630385"/>
            <a:ext cx="2390775" cy="5905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6212" y="3645235"/>
            <a:ext cx="4219575" cy="5238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A754E155-F219-3203-AC9B-1BEA1AB4A0CB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16903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>
            <a:extLst>
              <a:ext uri="{FF2B5EF4-FFF2-40B4-BE49-F238E27FC236}">
                <a16:creationId xmlns:a16="http://schemas.microsoft.com/office/drawing/2014/main" id="{96D1E022-1E21-10F2-D9A0-9305D39CB5E4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639" y="3889039"/>
            <a:ext cx="11520000" cy="191306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6F195986-D06C-364F-2CAB-B0AF20F0EB1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197961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>
            <a:extLst>
              <a:ext uri="{FF2B5EF4-FFF2-40B4-BE49-F238E27FC236}">
                <a16:creationId xmlns:a16="http://schemas.microsoft.com/office/drawing/2014/main" id="{DEC9D8C3-4BDA-88E1-77CB-240432227746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2857893"/>
            <a:ext cx="11520000" cy="327301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1794035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A2EA1E8D-AABA-52FF-1436-35AADB1320B0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19815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959720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>
            <a:extLst>
              <a:ext uri="{FF2B5EF4-FFF2-40B4-BE49-F238E27FC236}">
                <a16:creationId xmlns:a16="http://schemas.microsoft.com/office/drawing/2014/main" id="{7E29FE1B-1F3C-CBE3-57DC-E34955B52D30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596107"/>
            <a:ext cx="11520000" cy="243708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5" name="img_16777215">
            <a:extLst>
              <a:ext uri="{FF2B5EF4-FFF2-40B4-BE49-F238E27FC236}">
                <a16:creationId xmlns:a16="http://schemas.microsoft.com/office/drawing/2014/main" id="{DC8962E3-5072-9AB0-2A71-01AE622CDDD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08"/>
          <a:stretch/>
        </p:blipFill>
        <p:spPr>
          <a:xfrm>
            <a:off x="993005" y="3175803"/>
            <a:ext cx="10608969" cy="227488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828131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>
            <a:extLst>
              <a:ext uri="{FF2B5EF4-FFF2-40B4-BE49-F238E27FC236}">
                <a16:creationId xmlns:a16="http://schemas.microsoft.com/office/drawing/2014/main" id="{5BE9C917-8F73-7F83-013F-B13783DCEB9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662746"/>
            <a:ext cx="11520000" cy="297357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2231377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C6D52082-7094-3A5F-B563-88BFF894E3C4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50174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>
            <a:extLst>
              <a:ext uri="{FF2B5EF4-FFF2-40B4-BE49-F238E27FC236}">
                <a16:creationId xmlns:a16="http://schemas.microsoft.com/office/drawing/2014/main" id="{9B604F61-B140-7712-7FFD-00C9828F5685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518" y="4132901"/>
            <a:ext cx="11520000" cy="124765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789845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82975724-3E17-766F-494E-AE2DE4D1997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475300"/>
            <a:ext cx="11928550" cy="315654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1103246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WPS">
  <a:themeElements>
    <a:clrScheme name="WPS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4874CB"/>
      </a:accent1>
      <a:accent2>
        <a:srgbClr val="E6724B"/>
      </a:accent2>
      <a:accent3>
        <a:srgbClr val="EFBB1F"/>
      </a:accent3>
      <a:accent4>
        <a:srgbClr val="75BD42"/>
      </a:accent4>
      <a:accent5>
        <a:srgbClr val="30C0B4"/>
      </a:accent5>
      <a:accent6>
        <a:srgbClr val="E05269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0</Words>
  <Application>Microsoft Office PowerPoint</Application>
  <PresentationFormat>宽屏</PresentationFormat>
  <Paragraphs>0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5" baseType="lpstr">
      <vt:lpstr>微软雅黑</vt:lpstr>
      <vt:lpstr>Arial</vt:lpstr>
      <vt:lpstr>Calibri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Administrator</cp:lastModifiedBy>
  <cp:revision>6</cp:revision>
  <dcterms:created xsi:type="dcterms:W3CDTF">2023-08-06T03:37:12Z</dcterms:created>
  <dcterms:modified xsi:type="dcterms:W3CDTF">2023-08-13T12:19:06Z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2AF3F1CD2EAA49149F0E92C53EB101E7_12</vt:lpwstr>
  </property>
  <property fmtid="{D5CDD505-2E9C-101B-9397-08002B2CF9AE}" pid="3" name="KSOProductBuildVer">
    <vt:lpwstr>2052-12.1.0.15120</vt:lpwstr>
  </property>
</Properties>
</file>