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50121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7" y="3670402"/>
            <a:ext cx="5229225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7233E0-BF97-5D25-6031-CBC6A4C6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E125E7A-2520-10B8-7CF2-7F3FF1AB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16241"/>
            <a:ext cx="11520000" cy="121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1F8869-190C-9F82-8E50-155F42AE7452}"/>
              </a:ext>
            </a:extLst>
          </p:cNvPr>
          <p:cNvSpPr/>
          <p:nvPr/>
        </p:nvSpPr>
        <p:spPr bwMode="white">
          <a:xfrm>
            <a:off x="4729090" y="4578796"/>
            <a:ext cx="390347" cy="33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8B58E9-4FFA-C028-9FBF-99FB685B122E}"/>
              </a:ext>
            </a:extLst>
          </p:cNvPr>
          <p:cNvSpPr/>
          <p:nvPr/>
        </p:nvSpPr>
        <p:spPr bwMode="white">
          <a:xfrm>
            <a:off x="8594479" y="4578796"/>
            <a:ext cx="390347" cy="33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1F25D9-EE28-09AA-EB84-4088AF208EDC}"/>
              </a:ext>
            </a:extLst>
          </p:cNvPr>
          <p:cNvSpPr/>
          <p:nvPr/>
        </p:nvSpPr>
        <p:spPr bwMode="white">
          <a:xfrm>
            <a:off x="4729090" y="5171644"/>
            <a:ext cx="390347" cy="33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9D632C-726F-0AD3-83BA-96C3E4DF5032}"/>
              </a:ext>
            </a:extLst>
          </p:cNvPr>
          <p:cNvSpPr/>
          <p:nvPr/>
        </p:nvSpPr>
        <p:spPr bwMode="white">
          <a:xfrm>
            <a:off x="10060661" y="5171644"/>
            <a:ext cx="390347" cy="334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A26107-9892-A2D7-887C-745FF21F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74283B-09DB-86E2-CE63-FCAF7C756B84}"/>
              </a:ext>
            </a:extLst>
          </p:cNvPr>
          <p:cNvSpPr/>
          <p:nvPr/>
        </p:nvSpPr>
        <p:spPr bwMode="white">
          <a:xfrm>
            <a:off x="6338082" y="2578155"/>
            <a:ext cx="1342414" cy="343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7FB6D4-B0BE-4EB0-4DDA-485A2B87037F}"/>
              </a:ext>
            </a:extLst>
          </p:cNvPr>
          <p:cNvSpPr/>
          <p:nvPr/>
        </p:nvSpPr>
        <p:spPr bwMode="white">
          <a:xfrm>
            <a:off x="7851867" y="2578155"/>
            <a:ext cx="1542347" cy="343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DE4E7B-06F6-8F72-E423-278C996595BB}"/>
              </a:ext>
            </a:extLst>
          </p:cNvPr>
          <p:cNvSpPr/>
          <p:nvPr/>
        </p:nvSpPr>
        <p:spPr bwMode="white">
          <a:xfrm>
            <a:off x="987471" y="3159424"/>
            <a:ext cx="6426446" cy="352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5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7ECB64-B016-2B2A-BE4A-EAE46121EF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32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1CD47F-FBD4-8FED-3F41-AECF6B15EA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6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ABD91E-20A0-28B5-824D-56E46D4A15D2}"/>
              </a:ext>
            </a:extLst>
          </p:cNvPr>
          <p:cNvSpPr/>
          <p:nvPr/>
        </p:nvSpPr>
        <p:spPr bwMode="white">
          <a:xfrm>
            <a:off x="901785" y="901163"/>
            <a:ext cx="6036099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1C49DF-C4AA-6448-DBFF-7C79C425E2CA}"/>
              </a:ext>
            </a:extLst>
          </p:cNvPr>
          <p:cNvSpPr/>
          <p:nvPr/>
        </p:nvSpPr>
        <p:spPr bwMode="white">
          <a:xfrm>
            <a:off x="7099735" y="910698"/>
            <a:ext cx="2618181" cy="343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529433-EC9F-E2B8-1554-4711A0CC6DF8}"/>
              </a:ext>
            </a:extLst>
          </p:cNvPr>
          <p:cNvSpPr/>
          <p:nvPr/>
        </p:nvSpPr>
        <p:spPr bwMode="white">
          <a:xfrm>
            <a:off x="9756000" y="901163"/>
            <a:ext cx="2342082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87658A-2922-36DA-753D-7CC5096B9557}"/>
              </a:ext>
            </a:extLst>
          </p:cNvPr>
          <p:cNvSpPr/>
          <p:nvPr/>
        </p:nvSpPr>
        <p:spPr bwMode="white">
          <a:xfrm>
            <a:off x="501917" y="1597211"/>
            <a:ext cx="7521322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869010-BA84-34C3-3FB0-82CDBAD663FD}"/>
              </a:ext>
            </a:extLst>
          </p:cNvPr>
          <p:cNvSpPr/>
          <p:nvPr/>
        </p:nvSpPr>
        <p:spPr bwMode="white">
          <a:xfrm>
            <a:off x="8042280" y="1597211"/>
            <a:ext cx="4055800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DADCF6-7752-6917-2244-4C30AA2655F8}"/>
              </a:ext>
            </a:extLst>
          </p:cNvPr>
          <p:cNvSpPr/>
          <p:nvPr/>
        </p:nvSpPr>
        <p:spPr bwMode="white">
          <a:xfrm>
            <a:off x="501917" y="2293260"/>
            <a:ext cx="11596165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310031-351F-450A-A909-3BDF17A8C186}"/>
              </a:ext>
            </a:extLst>
          </p:cNvPr>
          <p:cNvSpPr/>
          <p:nvPr/>
        </p:nvSpPr>
        <p:spPr bwMode="white">
          <a:xfrm>
            <a:off x="501917" y="2989309"/>
            <a:ext cx="2075504" cy="352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2023-08-13T03:18:20Z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