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2592066"/>
            <a:ext cx="23812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562" y="3659523"/>
            <a:ext cx="3952875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3C65C0-3928-A22A-06E9-8F21A2BD05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44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03D8569-9ED5-C909-74F4-D91B3796FFD9}"/>
              </a:ext>
            </a:extLst>
          </p:cNvPr>
          <p:cNvSpPr/>
          <p:nvPr/>
        </p:nvSpPr>
        <p:spPr bwMode="white">
          <a:xfrm>
            <a:off x="1964933" y="1683436"/>
            <a:ext cx="352264" cy="333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F8554F-C7F7-7092-B685-C902725948E1}"/>
              </a:ext>
            </a:extLst>
          </p:cNvPr>
          <p:cNvSpPr/>
          <p:nvPr/>
        </p:nvSpPr>
        <p:spPr bwMode="white">
          <a:xfrm>
            <a:off x="6543887" y="1691825"/>
            <a:ext cx="324000" cy="333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BC581A-51D2-6591-2F27-10D7F06127BF}"/>
              </a:ext>
            </a:extLst>
          </p:cNvPr>
          <p:cNvSpPr/>
          <p:nvPr/>
        </p:nvSpPr>
        <p:spPr bwMode="white">
          <a:xfrm>
            <a:off x="10438709" y="1683436"/>
            <a:ext cx="361785" cy="333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66023F-02C3-93A2-B56E-6FC943FB0AC4}"/>
              </a:ext>
            </a:extLst>
          </p:cNvPr>
          <p:cNvSpPr/>
          <p:nvPr/>
        </p:nvSpPr>
        <p:spPr bwMode="white">
          <a:xfrm>
            <a:off x="2118374" y="2363733"/>
            <a:ext cx="361785" cy="342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02B818-D8C3-2ADE-A943-6034423F0A51}"/>
              </a:ext>
            </a:extLst>
          </p:cNvPr>
          <p:cNvSpPr/>
          <p:nvPr/>
        </p:nvSpPr>
        <p:spPr bwMode="white">
          <a:xfrm>
            <a:off x="6385685" y="2359901"/>
            <a:ext cx="352264" cy="323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88315C1-CE39-5F1B-1B0F-242EA5AE0D33}"/>
              </a:ext>
            </a:extLst>
          </p:cNvPr>
          <p:cNvSpPr/>
          <p:nvPr/>
        </p:nvSpPr>
        <p:spPr bwMode="white">
          <a:xfrm>
            <a:off x="10755669" y="2350949"/>
            <a:ext cx="352264" cy="342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687AEA1-8515-762A-F7F1-87BF6B51B205}"/>
              </a:ext>
            </a:extLst>
          </p:cNvPr>
          <p:cNvSpPr/>
          <p:nvPr/>
        </p:nvSpPr>
        <p:spPr bwMode="white">
          <a:xfrm>
            <a:off x="5060089" y="3023062"/>
            <a:ext cx="352264" cy="342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19087F2-2056-3E64-735B-A6B92B49E77D}"/>
              </a:ext>
            </a:extLst>
          </p:cNvPr>
          <p:cNvSpPr/>
          <p:nvPr/>
        </p:nvSpPr>
        <p:spPr bwMode="white">
          <a:xfrm>
            <a:off x="9440150" y="3023062"/>
            <a:ext cx="352263" cy="342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942242" y="2488549"/>
            <a:ext cx="176132" cy="206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D41441-46A1-3337-2D02-BEA3132679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04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C89E24B-CCA9-165E-A2BA-B1DFE0CFD145}"/>
              </a:ext>
            </a:extLst>
          </p:cNvPr>
          <p:cNvSpPr/>
          <p:nvPr/>
        </p:nvSpPr>
        <p:spPr bwMode="white">
          <a:xfrm>
            <a:off x="4072165" y="2053339"/>
            <a:ext cx="504595" cy="4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17A1D7-68F0-745A-AC56-476A91148A13}"/>
              </a:ext>
            </a:extLst>
          </p:cNvPr>
          <p:cNvSpPr/>
          <p:nvPr/>
        </p:nvSpPr>
        <p:spPr bwMode="white">
          <a:xfrm>
            <a:off x="5109917" y="2062862"/>
            <a:ext cx="476033" cy="41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1A53B2-153F-2BCC-53CA-F8C3A36DF500}"/>
              </a:ext>
            </a:extLst>
          </p:cNvPr>
          <p:cNvSpPr/>
          <p:nvPr/>
        </p:nvSpPr>
        <p:spPr bwMode="white">
          <a:xfrm>
            <a:off x="6890280" y="2015243"/>
            <a:ext cx="637885" cy="542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CB443A-3E4D-D825-05C9-402580317599}"/>
              </a:ext>
            </a:extLst>
          </p:cNvPr>
          <p:cNvSpPr/>
          <p:nvPr/>
        </p:nvSpPr>
        <p:spPr bwMode="white">
          <a:xfrm>
            <a:off x="7842347" y="1996196"/>
            <a:ext cx="599801" cy="571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404ACE3-AB2A-FA53-2F86-588F75A31236}"/>
              </a:ext>
            </a:extLst>
          </p:cNvPr>
          <p:cNvSpPr/>
          <p:nvPr/>
        </p:nvSpPr>
        <p:spPr bwMode="white">
          <a:xfrm>
            <a:off x="9898809" y="1996196"/>
            <a:ext cx="552198" cy="542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95AC70F-B7C5-5867-9ECF-F6F16094D8E4}"/>
              </a:ext>
            </a:extLst>
          </p:cNvPr>
          <p:cNvSpPr/>
          <p:nvPr/>
        </p:nvSpPr>
        <p:spPr bwMode="white">
          <a:xfrm>
            <a:off x="1682479" y="3462869"/>
            <a:ext cx="571239" cy="523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AEC2D60-70CA-5059-25E8-9D215950C78E}"/>
              </a:ext>
            </a:extLst>
          </p:cNvPr>
          <p:cNvSpPr/>
          <p:nvPr/>
        </p:nvSpPr>
        <p:spPr bwMode="white">
          <a:xfrm>
            <a:off x="2634545" y="3472392"/>
            <a:ext cx="476033" cy="4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F0E5AF1-439B-EAA5-0EAB-02C071235D18}"/>
              </a:ext>
            </a:extLst>
          </p:cNvPr>
          <p:cNvSpPr/>
          <p:nvPr/>
        </p:nvSpPr>
        <p:spPr bwMode="white">
          <a:xfrm>
            <a:off x="4110247" y="3462869"/>
            <a:ext cx="628363" cy="533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62BA004-B43E-6138-60A4-56F21A0DBCA0}"/>
              </a:ext>
            </a:extLst>
          </p:cNvPr>
          <p:cNvSpPr/>
          <p:nvPr/>
        </p:nvSpPr>
        <p:spPr bwMode="white">
          <a:xfrm>
            <a:off x="5024231" y="3434297"/>
            <a:ext cx="628363" cy="552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85894C5-3253-82C2-411A-9FAAA0A8DCA4}"/>
              </a:ext>
            </a:extLst>
          </p:cNvPr>
          <p:cNvSpPr/>
          <p:nvPr/>
        </p:nvSpPr>
        <p:spPr bwMode="white">
          <a:xfrm>
            <a:off x="9279966" y="3453345"/>
            <a:ext cx="599801" cy="533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546301C-0E76-0D3D-04E0-4D42093473D8}"/>
              </a:ext>
            </a:extLst>
          </p:cNvPr>
          <p:cNvSpPr/>
          <p:nvPr/>
        </p:nvSpPr>
        <p:spPr bwMode="white">
          <a:xfrm>
            <a:off x="10260595" y="3462869"/>
            <a:ext cx="552198" cy="514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3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4252F1-7712-3A92-4DB6-07DF359790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50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D1FBAC6-8620-F6C8-157C-763A55ABC46A}"/>
              </a:ext>
            </a:extLst>
          </p:cNvPr>
          <p:cNvSpPr/>
          <p:nvPr/>
        </p:nvSpPr>
        <p:spPr bwMode="white">
          <a:xfrm>
            <a:off x="7832826" y="1521327"/>
            <a:ext cx="361785" cy="295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5D28D0-D574-C197-F437-9940DE18AD1B}"/>
              </a:ext>
            </a:extLst>
          </p:cNvPr>
          <p:cNvSpPr/>
          <p:nvPr/>
        </p:nvSpPr>
        <p:spPr bwMode="white">
          <a:xfrm>
            <a:off x="10393884" y="1511788"/>
            <a:ext cx="399867" cy="324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BB0D80-4D86-EF48-C8B1-A8D02A6E676A}"/>
              </a:ext>
            </a:extLst>
          </p:cNvPr>
          <p:cNvSpPr/>
          <p:nvPr/>
        </p:nvSpPr>
        <p:spPr bwMode="white">
          <a:xfrm>
            <a:off x="3034413" y="2093705"/>
            <a:ext cx="409388" cy="324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570D77-CC63-85BA-463B-1AC0318E3F35}"/>
              </a:ext>
            </a:extLst>
          </p:cNvPr>
          <p:cNvSpPr/>
          <p:nvPr/>
        </p:nvSpPr>
        <p:spPr bwMode="white">
          <a:xfrm>
            <a:off x="4871900" y="2074625"/>
            <a:ext cx="409388" cy="343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99D9BBC-B2FD-68F1-311B-E9305C71F3D0}"/>
              </a:ext>
            </a:extLst>
          </p:cNvPr>
          <p:cNvSpPr/>
          <p:nvPr/>
        </p:nvSpPr>
        <p:spPr bwMode="white">
          <a:xfrm>
            <a:off x="8175570" y="2084165"/>
            <a:ext cx="409388" cy="333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6609A0-439C-2433-B03B-FCA91772C3AE}"/>
              </a:ext>
            </a:extLst>
          </p:cNvPr>
          <p:cNvSpPr/>
          <p:nvPr/>
        </p:nvSpPr>
        <p:spPr bwMode="white">
          <a:xfrm>
            <a:off x="10022578" y="2084165"/>
            <a:ext cx="380827" cy="333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51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2FEF05-0CE5-7853-70A0-CD1B7E0C8C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77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2FC2852-D66C-9982-B7AF-110812910180}"/>
              </a:ext>
            </a:extLst>
          </p:cNvPr>
          <p:cNvSpPr/>
          <p:nvPr/>
        </p:nvSpPr>
        <p:spPr bwMode="white">
          <a:xfrm>
            <a:off x="3672297" y="2168256"/>
            <a:ext cx="409388" cy="352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F93982-0BAE-EBB8-485B-4FA1302CBCAD}"/>
              </a:ext>
            </a:extLst>
          </p:cNvPr>
          <p:cNvSpPr/>
          <p:nvPr/>
        </p:nvSpPr>
        <p:spPr bwMode="white">
          <a:xfrm>
            <a:off x="6071504" y="2177784"/>
            <a:ext cx="390347" cy="333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6155C7-17B9-6202-A2FE-21C5258DDCAD}"/>
              </a:ext>
            </a:extLst>
          </p:cNvPr>
          <p:cNvSpPr/>
          <p:nvPr/>
        </p:nvSpPr>
        <p:spPr bwMode="white">
          <a:xfrm>
            <a:off x="7356793" y="2177784"/>
            <a:ext cx="390347" cy="333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C28F4A-3473-4C37-5DC4-091372B35F16}"/>
              </a:ext>
            </a:extLst>
          </p:cNvPr>
          <p:cNvSpPr/>
          <p:nvPr/>
        </p:nvSpPr>
        <p:spPr bwMode="white">
          <a:xfrm>
            <a:off x="2939206" y="2758992"/>
            <a:ext cx="399867" cy="343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413DDD-B981-5974-E464-81C006FAD8D9}"/>
              </a:ext>
            </a:extLst>
          </p:cNvPr>
          <p:cNvSpPr/>
          <p:nvPr/>
        </p:nvSpPr>
        <p:spPr bwMode="white">
          <a:xfrm>
            <a:off x="6518975" y="2768520"/>
            <a:ext cx="390347" cy="333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814360A-4FA6-129D-099A-72710B77DB93}"/>
              </a:ext>
            </a:extLst>
          </p:cNvPr>
          <p:cNvSpPr/>
          <p:nvPr/>
        </p:nvSpPr>
        <p:spPr bwMode="white">
          <a:xfrm>
            <a:off x="11260264" y="2768520"/>
            <a:ext cx="390347" cy="333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0311F9F-DDDC-CFEB-45FF-4E4785E631A1}"/>
              </a:ext>
            </a:extLst>
          </p:cNvPr>
          <p:cNvSpPr/>
          <p:nvPr/>
        </p:nvSpPr>
        <p:spPr bwMode="white">
          <a:xfrm>
            <a:off x="4234016" y="3349728"/>
            <a:ext cx="390347" cy="333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2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C1CE16-AF83-1E57-0C88-68DF164138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16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111E6D9-6248-922F-63FF-E277308C591A}"/>
              </a:ext>
            </a:extLst>
          </p:cNvPr>
          <p:cNvSpPr/>
          <p:nvPr/>
        </p:nvSpPr>
        <p:spPr bwMode="white">
          <a:xfrm>
            <a:off x="1968099" y="2883465"/>
            <a:ext cx="257057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EF4E6B-ADF4-66E0-3994-E3AF81CE394E}"/>
              </a:ext>
            </a:extLst>
          </p:cNvPr>
          <p:cNvSpPr/>
          <p:nvPr/>
        </p:nvSpPr>
        <p:spPr bwMode="white">
          <a:xfrm>
            <a:off x="4081685" y="2883465"/>
            <a:ext cx="247537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C1111D-C55C-373F-AB75-23D349FB225C}"/>
              </a:ext>
            </a:extLst>
          </p:cNvPr>
          <p:cNvSpPr/>
          <p:nvPr/>
        </p:nvSpPr>
        <p:spPr bwMode="white">
          <a:xfrm>
            <a:off x="6290479" y="2873935"/>
            <a:ext cx="238016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0BEDCF-EFA1-BF5A-56BB-EB906E5E90A1}"/>
              </a:ext>
            </a:extLst>
          </p:cNvPr>
          <p:cNvSpPr/>
          <p:nvPr/>
        </p:nvSpPr>
        <p:spPr bwMode="white">
          <a:xfrm>
            <a:off x="8413586" y="2883465"/>
            <a:ext cx="171371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052F19C-86A9-99AA-C15E-AF5C97F15E21}"/>
              </a:ext>
            </a:extLst>
          </p:cNvPr>
          <p:cNvSpPr/>
          <p:nvPr/>
        </p:nvSpPr>
        <p:spPr bwMode="white">
          <a:xfrm>
            <a:off x="10622380" y="2873935"/>
            <a:ext cx="247537" cy="28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90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2023-08-06T03:37:12Z</dcterms:created>
  <dcterms:modified xsi:type="dcterms:W3CDTF">2023-08-14T11:19:59Z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