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7" r:id="rId4"/>
    <p:sldId id="276" r:id="rId5"/>
    <p:sldId id="275" r:id="rId6"/>
    <p:sldId id="273" r:id="rId7"/>
    <p:sldId id="272" r:id="rId8"/>
    <p:sldId id="271" r:id="rId9"/>
    <p:sldId id="270" r:id="rId10"/>
    <p:sldId id="268" r:id="rId11"/>
    <p:sldId id="267" r:id="rId12"/>
    <p:sldId id="266" r:id="rId13"/>
    <p:sldId id="265" r:id="rId14"/>
    <p:sldId id="264" r:id="rId15"/>
    <p:sldId id="262" r:id="rId16"/>
    <p:sldId id="261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2F8988-A205-3AB2-0672-90C06ACE1B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8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1B20EF-696E-D56E-1987-B03AE21053C5}"/>
              </a:ext>
            </a:extLst>
          </p:cNvPr>
          <p:cNvSpPr/>
          <p:nvPr/>
        </p:nvSpPr>
        <p:spPr bwMode="white">
          <a:xfrm>
            <a:off x="7195834" y="1266298"/>
            <a:ext cx="656925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5ADCDF-37FE-A5E4-C522-3BF9DC59AC35}"/>
              </a:ext>
            </a:extLst>
          </p:cNvPr>
          <p:cNvSpPr/>
          <p:nvPr/>
        </p:nvSpPr>
        <p:spPr bwMode="white">
          <a:xfrm>
            <a:off x="5377388" y="1886397"/>
            <a:ext cx="342743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37FD8A-1833-C71C-13DA-E3D96975D011}"/>
              </a:ext>
            </a:extLst>
          </p:cNvPr>
          <p:cNvSpPr/>
          <p:nvPr/>
        </p:nvSpPr>
        <p:spPr bwMode="white">
          <a:xfrm>
            <a:off x="6862611" y="2554196"/>
            <a:ext cx="628364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FCA593-FDD7-1AF9-3F5A-8EFAD475203C}"/>
              </a:ext>
            </a:extLst>
          </p:cNvPr>
          <p:cNvSpPr/>
          <p:nvPr/>
        </p:nvSpPr>
        <p:spPr bwMode="white">
          <a:xfrm>
            <a:off x="3806479" y="3279235"/>
            <a:ext cx="447471" cy="171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A8BA92-9000-1B73-2DE5-CF74B6BF4A60}"/>
              </a:ext>
            </a:extLst>
          </p:cNvPr>
          <p:cNvSpPr/>
          <p:nvPr/>
        </p:nvSpPr>
        <p:spPr bwMode="white">
          <a:xfrm>
            <a:off x="2464066" y="3899334"/>
            <a:ext cx="799735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175004-E029-C310-FC6D-D1127E353E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9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CE6430-0B8E-0042-E888-5F8413E4DF39}"/>
              </a:ext>
            </a:extLst>
          </p:cNvPr>
          <p:cNvSpPr/>
          <p:nvPr/>
        </p:nvSpPr>
        <p:spPr bwMode="white">
          <a:xfrm>
            <a:off x="1140694" y="1274132"/>
            <a:ext cx="218975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D0A683-80AF-95D5-FAF5-DE62003A04D8}"/>
              </a:ext>
            </a:extLst>
          </p:cNvPr>
          <p:cNvSpPr/>
          <p:nvPr/>
        </p:nvSpPr>
        <p:spPr bwMode="white">
          <a:xfrm>
            <a:off x="1131173" y="1950209"/>
            <a:ext cx="228495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B5F73F-8B04-AF74-36D1-A4DB3AD5CC9E}"/>
              </a:ext>
            </a:extLst>
          </p:cNvPr>
          <p:cNvSpPr/>
          <p:nvPr/>
        </p:nvSpPr>
        <p:spPr bwMode="white">
          <a:xfrm>
            <a:off x="1150214" y="2616764"/>
            <a:ext cx="199933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46778E-02C4-EC7B-DFB3-3C27EE1534B9}"/>
              </a:ext>
            </a:extLst>
          </p:cNvPr>
          <p:cNvSpPr/>
          <p:nvPr/>
        </p:nvSpPr>
        <p:spPr bwMode="white">
          <a:xfrm>
            <a:off x="1112132" y="3292842"/>
            <a:ext cx="266578" cy="20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B02B08-1A35-512F-6EC6-B7130BFB6382}"/>
              </a:ext>
            </a:extLst>
          </p:cNvPr>
          <p:cNvSpPr/>
          <p:nvPr/>
        </p:nvSpPr>
        <p:spPr bwMode="white">
          <a:xfrm>
            <a:off x="1131173" y="3959397"/>
            <a:ext cx="238016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BC3F0F-5825-241E-609D-36AFE83C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3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26C12A-580D-67C9-653E-7787FE7F4FF1}"/>
              </a:ext>
            </a:extLst>
          </p:cNvPr>
          <p:cNvSpPr/>
          <p:nvPr/>
        </p:nvSpPr>
        <p:spPr bwMode="white">
          <a:xfrm>
            <a:off x="1359669" y="1972014"/>
            <a:ext cx="3408396" cy="21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950CAD-BD02-65D2-CD4A-72F41EB1A869}"/>
              </a:ext>
            </a:extLst>
          </p:cNvPr>
          <p:cNvSpPr/>
          <p:nvPr/>
        </p:nvSpPr>
        <p:spPr bwMode="white">
          <a:xfrm>
            <a:off x="1369190" y="3316949"/>
            <a:ext cx="6197950" cy="27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8A4F11-EFEC-49C4-DE4F-60EE0A0EFE28}"/>
              </a:ext>
            </a:extLst>
          </p:cNvPr>
          <p:cNvSpPr/>
          <p:nvPr/>
        </p:nvSpPr>
        <p:spPr bwMode="white">
          <a:xfrm>
            <a:off x="1369190" y="4661884"/>
            <a:ext cx="3237024" cy="23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2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747AB0-48B6-D5A5-0ACA-0946D3AFC6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6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A05F41-54ED-B822-26A8-26E6BDCAACF2}"/>
              </a:ext>
            </a:extLst>
          </p:cNvPr>
          <p:cNvSpPr/>
          <p:nvPr/>
        </p:nvSpPr>
        <p:spPr bwMode="white">
          <a:xfrm>
            <a:off x="940760" y="1322503"/>
            <a:ext cx="4255735" cy="266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212D36-9BD9-F2DF-F2B6-C1338D882716}"/>
              </a:ext>
            </a:extLst>
          </p:cNvPr>
          <p:cNvSpPr/>
          <p:nvPr/>
        </p:nvSpPr>
        <p:spPr bwMode="white">
          <a:xfrm>
            <a:off x="950280" y="2656667"/>
            <a:ext cx="4741289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370678-DA0F-3A69-D016-CB8FFA802F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0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52C1B6-095F-1DC7-E3C9-D7B3F43B70E2}"/>
              </a:ext>
            </a:extLst>
          </p:cNvPr>
          <p:cNvSpPr/>
          <p:nvPr/>
        </p:nvSpPr>
        <p:spPr bwMode="white">
          <a:xfrm>
            <a:off x="3416132" y="1085051"/>
            <a:ext cx="209454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7B41C1-AD75-F95F-DCBF-99399F62EB1D}"/>
              </a:ext>
            </a:extLst>
          </p:cNvPr>
          <p:cNvSpPr/>
          <p:nvPr/>
        </p:nvSpPr>
        <p:spPr bwMode="white">
          <a:xfrm>
            <a:off x="2625917" y="2287111"/>
            <a:ext cx="266578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66CFB6-A51A-C6A3-BD64-57F2A4240609}"/>
              </a:ext>
            </a:extLst>
          </p:cNvPr>
          <p:cNvSpPr/>
          <p:nvPr/>
        </p:nvSpPr>
        <p:spPr bwMode="white">
          <a:xfrm>
            <a:off x="2111801" y="3498710"/>
            <a:ext cx="209454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B46452-2326-EB04-C721-2E0F579DBA00}"/>
              </a:ext>
            </a:extLst>
          </p:cNvPr>
          <p:cNvSpPr/>
          <p:nvPr/>
        </p:nvSpPr>
        <p:spPr bwMode="white">
          <a:xfrm>
            <a:off x="2035636" y="4099740"/>
            <a:ext cx="238016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971D7CF-BC59-469D-7963-7831D78AFE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6" y="4433645"/>
            <a:ext cx="11520000" cy="1885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415B76-EC67-7A64-76B8-9A9531ADD2D9}"/>
              </a:ext>
            </a:extLst>
          </p:cNvPr>
          <p:cNvSpPr/>
          <p:nvPr/>
        </p:nvSpPr>
        <p:spPr bwMode="white">
          <a:xfrm>
            <a:off x="1989762" y="5252664"/>
            <a:ext cx="228495" cy="21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476E48-7A4B-81EB-38F0-17DB72330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5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B3D54A6-075B-1566-DE36-DB2311A0E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68"/>
          <a:stretch/>
        </p:blipFill>
        <p:spPr>
          <a:xfrm>
            <a:off x="1077631" y="4525968"/>
            <a:ext cx="11520000" cy="1249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28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3D54A6-075B-1566-DE36-DB2311A0E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5"/>
          <a:stretch/>
        </p:blipFill>
        <p:spPr>
          <a:xfrm>
            <a:off x="452598" y="625032"/>
            <a:ext cx="11520000" cy="2378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5CBC2E-6634-6386-034B-2793E62C6B60}"/>
              </a:ext>
            </a:extLst>
          </p:cNvPr>
          <p:cNvSpPr/>
          <p:nvPr/>
        </p:nvSpPr>
        <p:spPr bwMode="white">
          <a:xfrm>
            <a:off x="785821" y="1334365"/>
            <a:ext cx="238016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E0A823-E3CA-457E-D43E-4240A7B053DB}"/>
              </a:ext>
            </a:extLst>
          </p:cNvPr>
          <p:cNvSpPr/>
          <p:nvPr/>
        </p:nvSpPr>
        <p:spPr bwMode="white">
          <a:xfrm>
            <a:off x="814383" y="1944643"/>
            <a:ext cx="190413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FEDB41-FCC2-F784-82CB-02E89A2E1FB9}"/>
              </a:ext>
            </a:extLst>
          </p:cNvPr>
          <p:cNvSpPr/>
          <p:nvPr/>
        </p:nvSpPr>
        <p:spPr bwMode="white">
          <a:xfrm>
            <a:off x="785821" y="2545385"/>
            <a:ext cx="238016" cy="219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892339F-27AD-1231-7BA0-5E4EECF3F8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8" y="3003094"/>
            <a:ext cx="11520000" cy="300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173B29-09EF-D7D5-1C90-1EE022403B24}"/>
              </a:ext>
            </a:extLst>
          </p:cNvPr>
          <p:cNvSpPr/>
          <p:nvPr/>
        </p:nvSpPr>
        <p:spPr bwMode="white">
          <a:xfrm>
            <a:off x="1042878" y="4347689"/>
            <a:ext cx="2656264" cy="27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1873A7-DC7F-D532-BA5D-920F09AC5ED8}"/>
              </a:ext>
            </a:extLst>
          </p:cNvPr>
          <p:cNvSpPr/>
          <p:nvPr/>
        </p:nvSpPr>
        <p:spPr bwMode="white">
          <a:xfrm>
            <a:off x="1033358" y="5558778"/>
            <a:ext cx="6159867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1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38" y="2776619"/>
            <a:ext cx="4609524" cy="13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296EA1-FED0-E843-34F9-83BC3E1488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D06A87-AB22-72BE-7B07-01131994CF90}"/>
              </a:ext>
            </a:extLst>
          </p:cNvPr>
          <p:cNvSpPr/>
          <p:nvPr/>
        </p:nvSpPr>
        <p:spPr bwMode="white">
          <a:xfrm>
            <a:off x="10282335" y="360000"/>
            <a:ext cx="1635748" cy="116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C6AF94-A19B-196F-88F2-6A29B8B375B9}"/>
              </a:ext>
            </a:extLst>
          </p:cNvPr>
          <p:cNvSpPr/>
          <p:nvPr/>
        </p:nvSpPr>
        <p:spPr bwMode="white">
          <a:xfrm>
            <a:off x="1121652" y="1627076"/>
            <a:ext cx="238016" cy="22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8AE6E9-1322-D905-95D7-672F5214A0A1}"/>
              </a:ext>
            </a:extLst>
          </p:cNvPr>
          <p:cNvSpPr/>
          <p:nvPr/>
        </p:nvSpPr>
        <p:spPr bwMode="white">
          <a:xfrm>
            <a:off x="1112132" y="2236796"/>
            <a:ext cx="257057" cy="20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EE795E-4D94-5AAB-5B6A-C07E269F9547}"/>
              </a:ext>
            </a:extLst>
          </p:cNvPr>
          <p:cNvSpPr/>
          <p:nvPr/>
        </p:nvSpPr>
        <p:spPr bwMode="white">
          <a:xfrm>
            <a:off x="1140694" y="2827463"/>
            <a:ext cx="209454" cy="219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0E259C-4991-D016-9C0B-8F98EDFC748F}"/>
              </a:ext>
            </a:extLst>
          </p:cNvPr>
          <p:cNvSpPr/>
          <p:nvPr/>
        </p:nvSpPr>
        <p:spPr bwMode="white">
          <a:xfrm>
            <a:off x="1140694" y="3427657"/>
            <a:ext cx="209454" cy="219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8CC3EB-14C4-CE71-2587-16B225740E32}"/>
              </a:ext>
            </a:extLst>
          </p:cNvPr>
          <p:cNvSpPr/>
          <p:nvPr/>
        </p:nvSpPr>
        <p:spPr bwMode="white">
          <a:xfrm>
            <a:off x="1112132" y="4027851"/>
            <a:ext cx="257057" cy="219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4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F18AB7-3D31-3B0B-DDB1-FF8BC6DA57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483D0C-E51D-E11F-4329-B6F10FBD384E}"/>
              </a:ext>
            </a:extLst>
          </p:cNvPr>
          <p:cNvSpPr/>
          <p:nvPr/>
        </p:nvSpPr>
        <p:spPr bwMode="white">
          <a:xfrm>
            <a:off x="1350148" y="1483984"/>
            <a:ext cx="8873256" cy="1886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0C7436-C9DF-A384-2C62-468419E78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3700"/>
            <a:ext cx="10456630" cy="3717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EAE812-2418-F095-5B3F-45BED943EC40}"/>
              </a:ext>
            </a:extLst>
          </p:cNvPr>
          <p:cNvSpPr/>
          <p:nvPr/>
        </p:nvSpPr>
        <p:spPr bwMode="white">
          <a:xfrm>
            <a:off x="1059989" y="1005372"/>
            <a:ext cx="198762" cy="198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1D526A-CDE6-77F2-0B86-5104808D0FC3}"/>
              </a:ext>
            </a:extLst>
          </p:cNvPr>
          <p:cNvSpPr/>
          <p:nvPr/>
        </p:nvSpPr>
        <p:spPr bwMode="white">
          <a:xfrm>
            <a:off x="1034063" y="2094754"/>
            <a:ext cx="241971" cy="198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0683C1-C5E6-43A9-6F0A-61633BDF691C}"/>
              </a:ext>
            </a:extLst>
          </p:cNvPr>
          <p:cNvSpPr/>
          <p:nvPr/>
        </p:nvSpPr>
        <p:spPr bwMode="white">
          <a:xfrm>
            <a:off x="1034063" y="3184137"/>
            <a:ext cx="241971" cy="198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DE773CD-DFEC-1F95-18FB-BADDD517C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8" y="4095010"/>
            <a:ext cx="10456630" cy="2726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B80DEC-F235-F5CC-2BA3-6DA6C755930F}"/>
              </a:ext>
            </a:extLst>
          </p:cNvPr>
          <p:cNvSpPr/>
          <p:nvPr/>
        </p:nvSpPr>
        <p:spPr bwMode="white">
          <a:xfrm>
            <a:off x="1061702" y="4181568"/>
            <a:ext cx="190120" cy="190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58F6163-DB4B-2088-9F28-A98C87DA8B68}"/>
              </a:ext>
            </a:extLst>
          </p:cNvPr>
          <p:cNvSpPr/>
          <p:nvPr/>
        </p:nvSpPr>
        <p:spPr bwMode="white">
          <a:xfrm>
            <a:off x="1044418" y="5280866"/>
            <a:ext cx="216046" cy="20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1D7AA4-129A-5EA2-4B94-715D5BB3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EB039A-F3EB-9047-1571-BE6E569E60AE}"/>
              </a:ext>
            </a:extLst>
          </p:cNvPr>
          <p:cNvSpPr/>
          <p:nvPr/>
        </p:nvSpPr>
        <p:spPr bwMode="white">
          <a:xfrm>
            <a:off x="4672859" y="1847530"/>
            <a:ext cx="247537" cy="219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47C660-F8AB-9350-B709-2DBEAD076291}"/>
              </a:ext>
            </a:extLst>
          </p:cNvPr>
          <p:cNvSpPr/>
          <p:nvPr/>
        </p:nvSpPr>
        <p:spPr bwMode="white">
          <a:xfrm>
            <a:off x="1978512" y="2429193"/>
            <a:ext cx="647404" cy="228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7D32C2-57FF-DD99-87E6-05A47822F42F}"/>
              </a:ext>
            </a:extLst>
          </p:cNvPr>
          <p:cNvSpPr/>
          <p:nvPr/>
        </p:nvSpPr>
        <p:spPr bwMode="white">
          <a:xfrm>
            <a:off x="7652826" y="2429193"/>
            <a:ext cx="2494413" cy="228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DDBA02-A071-CCC2-D028-C3459DACF52D}"/>
              </a:ext>
            </a:extLst>
          </p:cNvPr>
          <p:cNvSpPr/>
          <p:nvPr/>
        </p:nvSpPr>
        <p:spPr bwMode="white">
          <a:xfrm>
            <a:off x="4425322" y="3077603"/>
            <a:ext cx="752132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8BBFDA-6D4A-CAC1-4F79-C2D506CB16EF}"/>
              </a:ext>
            </a:extLst>
          </p:cNvPr>
          <p:cNvSpPr/>
          <p:nvPr/>
        </p:nvSpPr>
        <p:spPr bwMode="white">
          <a:xfrm>
            <a:off x="7767074" y="3602053"/>
            <a:ext cx="2265917" cy="219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0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F0C705-13FC-2463-009C-EE393C74D7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9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038A58-A934-BFAC-EE1F-1979E20453EA}"/>
              </a:ext>
            </a:extLst>
          </p:cNvPr>
          <p:cNvSpPr/>
          <p:nvPr/>
        </p:nvSpPr>
        <p:spPr bwMode="white">
          <a:xfrm>
            <a:off x="1112132" y="1778769"/>
            <a:ext cx="257057" cy="21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B00EA9-77E5-1C73-2CCB-A6527473419F}"/>
              </a:ext>
            </a:extLst>
          </p:cNvPr>
          <p:cNvSpPr/>
          <p:nvPr/>
        </p:nvSpPr>
        <p:spPr bwMode="white">
          <a:xfrm>
            <a:off x="1140694" y="2435783"/>
            <a:ext cx="209454" cy="2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82BC5C-2869-CB87-EB83-BD0B5ED02BDF}"/>
              </a:ext>
            </a:extLst>
          </p:cNvPr>
          <p:cNvSpPr/>
          <p:nvPr/>
        </p:nvSpPr>
        <p:spPr bwMode="white">
          <a:xfrm>
            <a:off x="1121652" y="3073753"/>
            <a:ext cx="238016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86C5BB-EC96-09BE-A75E-39157D6611FB}"/>
              </a:ext>
            </a:extLst>
          </p:cNvPr>
          <p:cNvSpPr/>
          <p:nvPr/>
        </p:nvSpPr>
        <p:spPr bwMode="white">
          <a:xfrm>
            <a:off x="1140694" y="3721245"/>
            <a:ext cx="209454" cy="21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341CF9-C75A-A5CA-CA68-A3D494EB11B1}"/>
              </a:ext>
            </a:extLst>
          </p:cNvPr>
          <p:cNvSpPr/>
          <p:nvPr/>
        </p:nvSpPr>
        <p:spPr bwMode="white">
          <a:xfrm>
            <a:off x="1112132" y="4368737"/>
            <a:ext cx="257057" cy="21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AA3F41-F809-C52F-784A-DFB04C8FD0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3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527594-4EC1-92A7-BD9F-0F0271B04BD2}"/>
              </a:ext>
            </a:extLst>
          </p:cNvPr>
          <p:cNvSpPr/>
          <p:nvPr/>
        </p:nvSpPr>
        <p:spPr bwMode="white">
          <a:xfrm>
            <a:off x="1140694" y="1274334"/>
            <a:ext cx="209454" cy="21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37ED74-C289-3580-C2F7-F2FD0CA9C79E}"/>
              </a:ext>
            </a:extLst>
          </p:cNvPr>
          <p:cNvSpPr/>
          <p:nvPr/>
        </p:nvSpPr>
        <p:spPr bwMode="white">
          <a:xfrm>
            <a:off x="1112132" y="2569641"/>
            <a:ext cx="257057" cy="20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CCE2D8-EA59-F2E6-1BC1-20ED252D8275}"/>
              </a:ext>
            </a:extLst>
          </p:cNvPr>
          <p:cNvSpPr/>
          <p:nvPr/>
        </p:nvSpPr>
        <p:spPr bwMode="white">
          <a:xfrm>
            <a:off x="1112132" y="3864948"/>
            <a:ext cx="257057" cy="20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7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130E0E-94BE-AEFF-6042-97D8D88C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4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3E3661-6E77-DFC1-6550-8B066E9B3AD5}"/>
              </a:ext>
            </a:extLst>
          </p:cNvPr>
          <p:cNvSpPr/>
          <p:nvPr/>
        </p:nvSpPr>
        <p:spPr bwMode="white">
          <a:xfrm>
            <a:off x="693223" y="608204"/>
            <a:ext cx="209454" cy="21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B63728AB-6B35-B1FC-5219-ADB407C733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01020"/>
            <a:ext cx="11520000" cy="1170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E7B58B-1098-9B37-8A39-4C2E6C9FDB4B}"/>
              </a:ext>
            </a:extLst>
          </p:cNvPr>
          <p:cNvSpPr/>
          <p:nvPr/>
        </p:nvSpPr>
        <p:spPr bwMode="white">
          <a:xfrm>
            <a:off x="693223" y="1677797"/>
            <a:ext cx="209454" cy="220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7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2023-07-19T13:23:50Z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