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6" r:id="rId4"/>
    <p:sldId id="275" r:id="rId5"/>
    <p:sldId id="274" r:id="rId6"/>
    <p:sldId id="273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3" r:id="rId15"/>
    <p:sldId id="262" r:id="rId16"/>
    <p:sldId id="261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789974-BCFA-5EAB-45BC-03BB7693D7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1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CFBD75-CB0F-072A-B85F-10FDBA24918C}"/>
              </a:ext>
            </a:extLst>
          </p:cNvPr>
          <p:cNvSpPr/>
          <p:nvPr/>
        </p:nvSpPr>
        <p:spPr bwMode="white">
          <a:xfrm>
            <a:off x="1131173" y="1293453"/>
            <a:ext cx="238016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37F7BF-F690-A6FE-ED5D-69FA8B596397}"/>
              </a:ext>
            </a:extLst>
          </p:cNvPr>
          <p:cNvSpPr/>
          <p:nvPr/>
        </p:nvSpPr>
        <p:spPr bwMode="white">
          <a:xfrm>
            <a:off x="1150214" y="1855431"/>
            <a:ext cx="199933" cy="21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522E48-9A4B-E643-5010-1BFE191B69B6}"/>
              </a:ext>
            </a:extLst>
          </p:cNvPr>
          <p:cNvSpPr/>
          <p:nvPr/>
        </p:nvSpPr>
        <p:spPr bwMode="white">
          <a:xfrm>
            <a:off x="1112132" y="2426933"/>
            <a:ext cx="266578" cy="21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567E1F-2560-D57A-4C60-3CC090BFA643}"/>
              </a:ext>
            </a:extLst>
          </p:cNvPr>
          <p:cNvSpPr/>
          <p:nvPr/>
        </p:nvSpPr>
        <p:spPr bwMode="white">
          <a:xfrm>
            <a:off x="1140694" y="2988911"/>
            <a:ext cx="218975" cy="21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65176F-297C-3BCB-24C6-8740C7949A5C}"/>
              </a:ext>
            </a:extLst>
          </p:cNvPr>
          <p:cNvSpPr/>
          <p:nvPr/>
        </p:nvSpPr>
        <p:spPr bwMode="white">
          <a:xfrm>
            <a:off x="1131173" y="3560413"/>
            <a:ext cx="228495" cy="21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38F838-384B-3915-2D1C-62F9268EBA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6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DF1DA1-E86A-5A95-B6AA-ABEC8BCED33A}"/>
              </a:ext>
            </a:extLst>
          </p:cNvPr>
          <p:cNvSpPr/>
          <p:nvPr/>
        </p:nvSpPr>
        <p:spPr bwMode="white">
          <a:xfrm>
            <a:off x="1112132" y="1208650"/>
            <a:ext cx="266578" cy="219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EF79D2-F82B-B478-5D9F-EF62082B4ED8}"/>
              </a:ext>
            </a:extLst>
          </p:cNvPr>
          <p:cNvSpPr/>
          <p:nvPr/>
        </p:nvSpPr>
        <p:spPr bwMode="white">
          <a:xfrm>
            <a:off x="1131173" y="2371968"/>
            <a:ext cx="228495" cy="219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2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DA3C55-6B32-CD28-E8FF-BFB0DD0DB9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1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B8359D7-BB1A-AE78-E84E-7ECA7CA6B170}"/>
              </a:ext>
            </a:extLst>
          </p:cNvPr>
          <p:cNvSpPr/>
          <p:nvPr/>
        </p:nvSpPr>
        <p:spPr bwMode="white">
          <a:xfrm>
            <a:off x="693223" y="550548"/>
            <a:ext cx="218975" cy="209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C4B9EE-1EFA-082E-4D03-AA6A4F50A471}"/>
              </a:ext>
            </a:extLst>
          </p:cNvPr>
          <p:cNvSpPr/>
          <p:nvPr/>
        </p:nvSpPr>
        <p:spPr bwMode="white">
          <a:xfrm>
            <a:off x="664661" y="1712896"/>
            <a:ext cx="257057" cy="209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A908BB-657C-0AD4-202B-CC14011AB5D6}"/>
              </a:ext>
            </a:extLst>
          </p:cNvPr>
          <p:cNvSpPr/>
          <p:nvPr/>
        </p:nvSpPr>
        <p:spPr bwMode="white">
          <a:xfrm>
            <a:off x="674181" y="2865716"/>
            <a:ext cx="238016" cy="219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1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483023-52B2-8FA7-7B88-42C984EC82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8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699F5A-2FCE-701D-6C4C-4D8CC1A5C48C}"/>
              </a:ext>
            </a:extLst>
          </p:cNvPr>
          <p:cNvSpPr/>
          <p:nvPr/>
        </p:nvSpPr>
        <p:spPr bwMode="white">
          <a:xfrm>
            <a:off x="1664330" y="1027487"/>
            <a:ext cx="209454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B3415F-028A-D72A-6371-BA88586C64FB}"/>
              </a:ext>
            </a:extLst>
          </p:cNvPr>
          <p:cNvSpPr/>
          <p:nvPr/>
        </p:nvSpPr>
        <p:spPr bwMode="white">
          <a:xfrm>
            <a:off x="1664330" y="2162214"/>
            <a:ext cx="238016" cy="21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2D43E9-878D-F7CC-E15E-711A34677014}"/>
              </a:ext>
            </a:extLst>
          </p:cNvPr>
          <p:cNvSpPr/>
          <p:nvPr/>
        </p:nvSpPr>
        <p:spPr bwMode="white">
          <a:xfrm>
            <a:off x="1673851" y="3296942"/>
            <a:ext cx="209454" cy="219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112CE9-4543-ED88-7C5A-0AD706497B8F}"/>
              </a:ext>
            </a:extLst>
          </p:cNvPr>
          <p:cNvSpPr/>
          <p:nvPr/>
        </p:nvSpPr>
        <p:spPr bwMode="white">
          <a:xfrm>
            <a:off x="1654809" y="4441206"/>
            <a:ext cx="266578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A02E454-5D56-FEDD-A5D3-C32956B026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7" y="5285704"/>
            <a:ext cx="11520000" cy="1177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E466A5E-3720-8968-F881-F8FEBB4D99E3}"/>
              </a:ext>
            </a:extLst>
          </p:cNvPr>
          <p:cNvSpPr/>
          <p:nvPr/>
        </p:nvSpPr>
        <p:spPr bwMode="white">
          <a:xfrm>
            <a:off x="1646447" y="5534507"/>
            <a:ext cx="228495" cy="220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6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E4E6E8-942D-9310-2B1E-760BC19014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7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B69877-BBB2-6347-159E-FDF481AE4F47}"/>
              </a:ext>
            </a:extLst>
          </p:cNvPr>
          <p:cNvSpPr/>
          <p:nvPr/>
        </p:nvSpPr>
        <p:spPr bwMode="white">
          <a:xfrm>
            <a:off x="1131173" y="3674771"/>
            <a:ext cx="218975" cy="21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4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ED685A-2817-8CE0-F07A-10C6110FE7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3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610C24-7AF9-2807-871A-2D2C081C6E0C}"/>
              </a:ext>
            </a:extLst>
          </p:cNvPr>
          <p:cNvSpPr/>
          <p:nvPr/>
        </p:nvSpPr>
        <p:spPr bwMode="white">
          <a:xfrm>
            <a:off x="674181" y="493318"/>
            <a:ext cx="238016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89FF1C-863B-CC07-9AC6-A8B78B2D2266}"/>
              </a:ext>
            </a:extLst>
          </p:cNvPr>
          <p:cNvSpPr/>
          <p:nvPr/>
        </p:nvSpPr>
        <p:spPr bwMode="white">
          <a:xfrm>
            <a:off x="674181" y="1769365"/>
            <a:ext cx="238016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B3185D-F675-C5E1-2339-1341509A4B3F}"/>
              </a:ext>
            </a:extLst>
          </p:cNvPr>
          <p:cNvSpPr/>
          <p:nvPr/>
        </p:nvSpPr>
        <p:spPr bwMode="white">
          <a:xfrm>
            <a:off x="664661" y="3045412"/>
            <a:ext cx="257057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0DCFFE-4D32-837A-AF9C-8E7FA26B64BC}"/>
              </a:ext>
            </a:extLst>
          </p:cNvPr>
          <p:cNvSpPr/>
          <p:nvPr/>
        </p:nvSpPr>
        <p:spPr bwMode="white">
          <a:xfrm>
            <a:off x="674181" y="4321459"/>
            <a:ext cx="238016" cy="228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6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0F266D-CD27-AEAC-DAF0-438953EB4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2125"/>
            <a:ext cx="9684839" cy="3308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7338A3-FC98-883F-A046-423E2589CA2A}"/>
              </a:ext>
            </a:extLst>
          </p:cNvPr>
          <p:cNvSpPr/>
          <p:nvPr/>
        </p:nvSpPr>
        <p:spPr bwMode="white">
          <a:xfrm>
            <a:off x="1200420" y="2617118"/>
            <a:ext cx="8772382" cy="240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7DB6D0-8855-7160-15A6-E862D5869F13}"/>
              </a:ext>
            </a:extLst>
          </p:cNvPr>
          <p:cNvSpPr/>
          <p:nvPr/>
        </p:nvSpPr>
        <p:spPr bwMode="white">
          <a:xfrm>
            <a:off x="952295" y="3161823"/>
            <a:ext cx="9020507" cy="224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431396BD-0A2B-EEA7-C8EE-DC9187DF5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5" y="3690508"/>
            <a:ext cx="9684839" cy="3035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801351-03C3-654C-0A62-DEF2092625AA}"/>
              </a:ext>
            </a:extLst>
          </p:cNvPr>
          <p:cNvSpPr/>
          <p:nvPr/>
        </p:nvSpPr>
        <p:spPr bwMode="white">
          <a:xfrm>
            <a:off x="920279" y="3770588"/>
            <a:ext cx="9052522" cy="24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BD4A21-CF55-0956-ECD3-2B193AB7E118}"/>
              </a:ext>
            </a:extLst>
          </p:cNvPr>
          <p:cNvSpPr/>
          <p:nvPr/>
        </p:nvSpPr>
        <p:spPr bwMode="white">
          <a:xfrm>
            <a:off x="920279" y="4315135"/>
            <a:ext cx="3649823" cy="232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0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809" y="2757571"/>
            <a:ext cx="4552381" cy="13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42FF2A-46A4-4E6A-156F-2B25A79B0A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DA317D-D21D-90D6-6522-1D6486AE44B4}"/>
              </a:ext>
            </a:extLst>
          </p:cNvPr>
          <p:cNvSpPr/>
          <p:nvPr/>
        </p:nvSpPr>
        <p:spPr bwMode="white">
          <a:xfrm>
            <a:off x="9742137" y="360000"/>
            <a:ext cx="2132628" cy="113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B6D99F-160C-0082-B0A4-AD80FF492C9B}"/>
              </a:ext>
            </a:extLst>
          </p:cNvPr>
          <p:cNvSpPr/>
          <p:nvPr/>
        </p:nvSpPr>
        <p:spPr bwMode="white">
          <a:xfrm>
            <a:off x="1369190" y="3248885"/>
            <a:ext cx="218975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C5A839E-E90E-475D-A248-C4F00F7B410B}"/>
              </a:ext>
            </a:extLst>
          </p:cNvPr>
          <p:cNvSpPr/>
          <p:nvPr/>
        </p:nvSpPr>
        <p:spPr bwMode="white">
          <a:xfrm>
            <a:off x="3625586" y="3248885"/>
            <a:ext cx="142809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BF6958-229C-AA06-02E8-7C37909929B4}"/>
              </a:ext>
            </a:extLst>
          </p:cNvPr>
          <p:cNvSpPr/>
          <p:nvPr/>
        </p:nvSpPr>
        <p:spPr bwMode="white">
          <a:xfrm>
            <a:off x="5834380" y="3248885"/>
            <a:ext cx="199933" cy="21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D27DF2A-DF2F-E92D-8528-EE4507518AA9}"/>
              </a:ext>
            </a:extLst>
          </p:cNvPr>
          <p:cNvSpPr/>
          <p:nvPr/>
        </p:nvSpPr>
        <p:spPr bwMode="white">
          <a:xfrm>
            <a:off x="8071735" y="3248885"/>
            <a:ext cx="199933" cy="209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F235727-19EF-7632-8685-05927EF62934}"/>
              </a:ext>
            </a:extLst>
          </p:cNvPr>
          <p:cNvSpPr/>
          <p:nvPr/>
        </p:nvSpPr>
        <p:spPr bwMode="white">
          <a:xfrm>
            <a:off x="10299570" y="3248885"/>
            <a:ext cx="209454" cy="21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6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8602CF-5FEF-A84B-E0C9-7036E23765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1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C36BF8-7141-1172-590E-7E056588DD79}"/>
              </a:ext>
            </a:extLst>
          </p:cNvPr>
          <p:cNvSpPr/>
          <p:nvPr/>
        </p:nvSpPr>
        <p:spPr bwMode="white">
          <a:xfrm>
            <a:off x="1112132" y="1122511"/>
            <a:ext cx="257057" cy="219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7301DF-808C-2099-A37F-FD2224C00AF9}"/>
              </a:ext>
            </a:extLst>
          </p:cNvPr>
          <p:cNvSpPr/>
          <p:nvPr/>
        </p:nvSpPr>
        <p:spPr bwMode="white">
          <a:xfrm>
            <a:off x="1131173" y="2790505"/>
            <a:ext cx="228495" cy="219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8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155268-0D1B-30DF-96CC-9F0806895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5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817B90-23B4-B68E-4316-70F34397289E}"/>
              </a:ext>
            </a:extLst>
          </p:cNvPr>
          <p:cNvSpPr/>
          <p:nvPr/>
        </p:nvSpPr>
        <p:spPr bwMode="white">
          <a:xfrm>
            <a:off x="664661" y="436277"/>
            <a:ext cx="257057" cy="209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D1B7B4-56F0-2D61-B796-9719B6E0D140}"/>
              </a:ext>
            </a:extLst>
          </p:cNvPr>
          <p:cNvSpPr/>
          <p:nvPr/>
        </p:nvSpPr>
        <p:spPr bwMode="white">
          <a:xfrm>
            <a:off x="693223" y="2104857"/>
            <a:ext cx="218975" cy="21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4765CD-5D08-1353-E0BC-C4DC918F908F}"/>
              </a:ext>
            </a:extLst>
          </p:cNvPr>
          <p:cNvSpPr/>
          <p:nvPr/>
        </p:nvSpPr>
        <p:spPr bwMode="white">
          <a:xfrm>
            <a:off x="664661" y="3782971"/>
            <a:ext cx="257057" cy="21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4A17C7-1D0F-BD01-BFF8-8C0F4B492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3700"/>
            <a:ext cx="10418250" cy="3042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A45698-A738-1CFD-12F0-3285BAFBB5E1}"/>
              </a:ext>
            </a:extLst>
          </p:cNvPr>
          <p:cNvSpPr/>
          <p:nvPr/>
        </p:nvSpPr>
        <p:spPr bwMode="white">
          <a:xfrm>
            <a:off x="1048809" y="908402"/>
            <a:ext cx="206642" cy="198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19B8CB-33EE-0918-47E3-7AFC72F50E60}"/>
              </a:ext>
            </a:extLst>
          </p:cNvPr>
          <p:cNvSpPr/>
          <p:nvPr/>
        </p:nvSpPr>
        <p:spPr bwMode="white">
          <a:xfrm>
            <a:off x="1031589" y="1916810"/>
            <a:ext cx="241083" cy="198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716167B9-4329-AFFC-CBA1-5362101A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3" y="3356162"/>
            <a:ext cx="10418250" cy="3455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06C49E-8FA7-A2D2-B7E2-67FFA499D232}"/>
              </a:ext>
            </a:extLst>
          </p:cNvPr>
          <p:cNvSpPr/>
          <p:nvPr/>
        </p:nvSpPr>
        <p:spPr bwMode="white">
          <a:xfrm>
            <a:off x="1041906" y="3416483"/>
            <a:ext cx="215253" cy="20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885066-F82C-C22E-4CE2-811E30058126}"/>
              </a:ext>
            </a:extLst>
          </p:cNvPr>
          <p:cNvSpPr/>
          <p:nvPr/>
        </p:nvSpPr>
        <p:spPr bwMode="white">
          <a:xfrm>
            <a:off x="1059127" y="4924511"/>
            <a:ext cx="198033" cy="198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6C0FA4C-5223-66FF-0163-F679F87129C4}"/>
              </a:ext>
            </a:extLst>
          </p:cNvPr>
          <p:cNvSpPr/>
          <p:nvPr/>
        </p:nvSpPr>
        <p:spPr bwMode="white">
          <a:xfrm>
            <a:off x="1059127" y="5932735"/>
            <a:ext cx="198033" cy="198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6CA014-0CE1-934F-18C9-7B7182F976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7F6817-FF08-59ED-5354-3293093D81F3}"/>
              </a:ext>
            </a:extLst>
          </p:cNvPr>
          <p:cNvSpPr/>
          <p:nvPr/>
        </p:nvSpPr>
        <p:spPr bwMode="white">
          <a:xfrm>
            <a:off x="6434181" y="886409"/>
            <a:ext cx="809256" cy="379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E312B3-9854-DCB1-DC0A-9A4CDF4AC039}"/>
              </a:ext>
            </a:extLst>
          </p:cNvPr>
          <p:cNvSpPr/>
          <p:nvPr/>
        </p:nvSpPr>
        <p:spPr bwMode="white">
          <a:xfrm>
            <a:off x="4987041" y="1520891"/>
            <a:ext cx="933024" cy="30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E3658F-B246-9145-EA1F-4752989A0C20}"/>
              </a:ext>
            </a:extLst>
          </p:cNvPr>
          <p:cNvSpPr/>
          <p:nvPr/>
        </p:nvSpPr>
        <p:spPr bwMode="white">
          <a:xfrm>
            <a:off x="3473256" y="2191384"/>
            <a:ext cx="599801" cy="190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239EC0-30B3-3DDC-0C27-FB330F99A1F3}"/>
              </a:ext>
            </a:extLst>
          </p:cNvPr>
          <p:cNvSpPr/>
          <p:nvPr/>
        </p:nvSpPr>
        <p:spPr bwMode="white">
          <a:xfrm>
            <a:off x="8681057" y="2162769"/>
            <a:ext cx="847338" cy="257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98C8FA-0AE9-2DE3-D366-9B213DC1A5FB}"/>
              </a:ext>
            </a:extLst>
          </p:cNvPr>
          <p:cNvSpPr/>
          <p:nvPr/>
        </p:nvSpPr>
        <p:spPr bwMode="white">
          <a:xfrm>
            <a:off x="6824528" y="2744615"/>
            <a:ext cx="1342412" cy="190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8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94438E-F4ED-9DCD-67E5-20B4DCBD5B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7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7D87CC-41C1-9DEE-712B-444B52CAB69A}"/>
              </a:ext>
            </a:extLst>
          </p:cNvPr>
          <p:cNvSpPr/>
          <p:nvPr/>
        </p:nvSpPr>
        <p:spPr bwMode="white">
          <a:xfrm>
            <a:off x="1140694" y="1610177"/>
            <a:ext cx="218975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E369ED-6973-19E5-4C89-D9F4E6DC175A}"/>
              </a:ext>
            </a:extLst>
          </p:cNvPr>
          <p:cNvSpPr/>
          <p:nvPr/>
        </p:nvSpPr>
        <p:spPr bwMode="white">
          <a:xfrm>
            <a:off x="1112132" y="2163691"/>
            <a:ext cx="257057" cy="20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40749B-A2EC-D694-568D-04E5D1FB1213}"/>
              </a:ext>
            </a:extLst>
          </p:cNvPr>
          <p:cNvSpPr/>
          <p:nvPr/>
        </p:nvSpPr>
        <p:spPr bwMode="white">
          <a:xfrm>
            <a:off x="1140694" y="2717204"/>
            <a:ext cx="218975" cy="20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F44528-B94B-549D-F305-B031676907B3}"/>
              </a:ext>
            </a:extLst>
          </p:cNvPr>
          <p:cNvSpPr/>
          <p:nvPr/>
        </p:nvSpPr>
        <p:spPr bwMode="white">
          <a:xfrm>
            <a:off x="1131173" y="3270718"/>
            <a:ext cx="228495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EDBE7E-0AC5-83DB-00D4-BAD199997F29}"/>
              </a:ext>
            </a:extLst>
          </p:cNvPr>
          <p:cNvSpPr/>
          <p:nvPr/>
        </p:nvSpPr>
        <p:spPr bwMode="white">
          <a:xfrm>
            <a:off x="1112132" y="3824232"/>
            <a:ext cx="257057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4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9C7F8D-C029-084C-3530-14859C02F4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2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7EE7C3-C417-87E5-1801-1D3D6FA44293}"/>
              </a:ext>
            </a:extLst>
          </p:cNvPr>
          <p:cNvSpPr/>
          <p:nvPr/>
        </p:nvSpPr>
        <p:spPr bwMode="white">
          <a:xfrm>
            <a:off x="2730644" y="1131288"/>
            <a:ext cx="504595" cy="25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E4DBEE-6F96-AC0B-3A40-CA366C1CC112}"/>
              </a:ext>
            </a:extLst>
          </p:cNvPr>
          <p:cNvSpPr/>
          <p:nvPr/>
        </p:nvSpPr>
        <p:spPr bwMode="white">
          <a:xfrm>
            <a:off x="4501487" y="1683568"/>
            <a:ext cx="733090" cy="276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183D60-FA71-3247-B989-523D0263CF1D}"/>
              </a:ext>
            </a:extLst>
          </p:cNvPr>
          <p:cNvSpPr/>
          <p:nvPr/>
        </p:nvSpPr>
        <p:spPr bwMode="white">
          <a:xfrm>
            <a:off x="4320595" y="2150149"/>
            <a:ext cx="742611" cy="31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789730-7223-B2DE-3DE8-5BDCC909E508}"/>
              </a:ext>
            </a:extLst>
          </p:cNvPr>
          <p:cNvSpPr/>
          <p:nvPr/>
        </p:nvSpPr>
        <p:spPr bwMode="white">
          <a:xfrm>
            <a:off x="4044495" y="2788129"/>
            <a:ext cx="561719" cy="276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EDA334-76B3-EE69-80CB-7E36ED8A4C94}"/>
              </a:ext>
            </a:extLst>
          </p:cNvPr>
          <p:cNvSpPr/>
          <p:nvPr/>
        </p:nvSpPr>
        <p:spPr bwMode="white">
          <a:xfrm>
            <a:off x="2787768" y="3349932"/>
            <a:ext cx="1513785" cy="219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8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2023-07-10T09:28:00Z</dcterms:created>
  <dcterms:modified xsi:type="dcterms:W3CDTF">2023-07-19T13:15:08Z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