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5" r:id="rId4"/>
    <p:sldId id="274" r:id="rId5"/>
    <p:sldId id="273" r:id="rId6"/>
    <p:sldId id="271" r:id="rId7"/>
    <p:sldId id="270" r:id="rId8"/>
    <p:sldId id="269" r:id="rId9"/>
    <p:sldId id="268" r:id="rId10"/>
    <p:sldId id="266" r:id="rId11"/>
    <p:sldId id="264" r:id="rId12"/>
    <p:sldId id="263" r:id="rId13"/>
    <p:sldId id="262" r:id="rId14"/>
    <p:sldId id="261" r:id="rId15"/>
    <p:sldId id="259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8" d="100"/>
          <a:sy n="58" d="100"/>
        </p:scale>
        <p:origin x="1147" y="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42C76E0-12E7-99D4-E892-321724AEAC6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40732"/>
            <a:ext cx="11520000" cy="41499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EF67E0E-7DD3-DBBF-596E-F5EB83513B0B}"/>
              </a:ext>
            </a:extLst>
          </p:cNvPr>
          <p:cNvSpPr/>
          <p:nvPr/>
        </p:nvSpPr>
        <p:spPr bwMode="white">
          <a:xfrm>
            <a:off x="1407272" y="1547718"/>
            <a:ext cx="4979305" cy="276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5F65F34-F496-4AE6-E268-2DE546AB68DA}"/>
              </a:ext>
            </a:extLst>
          </p:cNvPr>
          <p:cNvSpPr/>
          <p:nvPr/>
        </p:nvSpPr>
        <p:spPr bwMode="white">
          <a:xfrm>
            <a:off x="1416793" y="2740224"/>
            <a:ext cx="4341421" cy="2862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E2E0EFF-0201-451C-C19B-184056619BE9}"/>
              </a:ext>
            </a:extLst>
          </p:cNvPr>
          <p:cNvSpPr/>
          <p:nvPr/>
        </p:nvSpPr>
        <p:spPr bwMode="white">
          <a:xfrm>
            <a:off x="1416793" y="3942270"/>
            <a:ext cx="5417257" cy="295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CADD2411-0997-96A1-5D2B-10BF684A875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74" y="4390653"/>
            <a:ext cx="11520000" cy="24536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12AC351-9E3F-69B2-33E5-F047663492E1}"/>
              </a:ext>
            </a:extLst>
          </p:cNvPr>
          <p:cNvSpPr/>
          <p:nvPr/>
        </p:nvSpPr>
        <p:spPr bwMode="white">
          <a:xfrm>
            <a:off x="1419896" y="5144893"/>
            <a:ext cx="3332231" cy="286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C02C567-2197-3754-CBB1-4F4B63DD5E34}"/>
              </a:ext>
            </a:extLst>
          </p:cNvPr>
          <p:cNvSpPr/>
          <p:nvPr/>
        </p:nvSpPr>
        <p:spPr bwMode="white">
          <a:xfrm>
            <a:off x="1419896" y="6357407"/>
            <a:ext cx="4189090" cy="276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80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5D8D94D-D322-0087-4CBC-C81454FD192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227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DA53D5A-AB0E-EB0C-8A99-4702A6818619}"/>
              </a:ext>
            </a:extLst>
          </p:cNvPr>
          <p:cNvSpPr/>
          <p:nvPr/>
        </p:nvSpPr>
        <p:spPr bwMode="white">
          <a:xfrm>
            <a:off x="1150214" y="1074095"/>
            <a:ext cx="238016" cy="228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715F545-5949-E826-CDAC-21E457F766BB}"/>
              </a:ext>
            </a:extLst>
          </p:cNvPr>
          <p:cNvSpPr/>
          <p:nvPr/>
        </p:nvSpPr>
        <p:spPr bwMode="white">
          <a:xfrm>
            <a:off x="1169256" y="1683456"/>
            <a:ext cx="209454" cy="218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69DDA2D-E6E2-CB33-CB61-8CA737E5C94E}"/>
              </a:ext>
            </a:extLst>
          </p:cNvPr>
          <p:cNvSpPr/>
          <p:nvPr/>
        </p:nvSpPr>
        <p:spPr bwMode="white">
          <a:xfrm>
            <a:off x="1150214" y="2283295"/>
            <a:ext cx="247537" cy="218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767C443-C13D-AD30-3127-3E274518D768}"/>
              </a:ext>
            </a:extLst>
          </p:cNvPr>
          <p:cNvSpPr/>
          <p:nvPr/>
        </p:nvSpPr>
        <p:spPr bwMode="white">
          <a:xfrm>
            <a:off x="1169256" y="2883135"/>
            <a:ext cx="218975" cy="218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9601AB0-FA29-E15E-CD0D-DD51206E2B2F}"/>
              </a:ext>
            </a:extLst>
          </p:cNvPr>
          <p:cNvSpPr/>
          <p:nvPr/>
        </p:nvSpPr>
        <p:spPr bwMode="white">
          <a:xfrm>
            <a:off x="1140694" y="3482975"/>
            <a:ext cx="266578" cy="218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109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7060767-9616-BEED-47F5-95C73F71F37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86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C7169AF-448F-7EB7-6C4E-74E148E8AB5F}"/>
              </a:ext>
            </a:extLst>
          </p:cNvPr>
          <p:cNvSpPr/>
          <p:nvPr/>
        </p:nvSpPr>
        <p:spPr bwMode="white">
          <a:xfrm>
            <a:off x="1131173" y="2874533"/>
            <a:ext cx="218975" cy="209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1F36123-1416-E9C6-1D2A-91B63B67E162}"/>
              </a:ext>
            </a:extLst>
          </p:cNvPr>
          <p:cNvSpPr/>
          <p:nvPr/>
        </p:nvSpPr>
        <p:spPr bwMode="white">
          <a:xfrm>
            <a:off x="1121652" y="4074651"/>
            <a:ext cx="228495" cy="219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638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A67C5C4-AD73-D315-6497-6526B80034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243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970F079-C54E-CFEF-C540-CCB68F98CCD0}"/>
              </a:ext>
            </a:extLst>
          </p:cNvPr>
          <p:cNvSpPr/>
          <p:nvPr/>
        </p:nvSpPr>
        <p:spPr bwMode="white">
          <a:xfrm>
            <a:off x="693223" y="598129"/>
            <a:ext cx="218975" cy="219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5D9EAFC-21F7-FBBF-2BB5-BEDE36F11EB8}"/>
              </a:ext>
            </a:extLst>
          </p:cNvPr>
          <p:cNvSpPr/>
          <p:nvPr/>
        </p:nvSpPr>
        <p:spPr bwMode="white">
          <a:xfrm>
            <a:off x="664661" y="1798302"/>
            <a:ext cx="257057" cy="219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C6314E6-65C0-6DDC-5AFA-0E03BF27C52D}"/>
              </a:ext>
            </a:extLst>
          </p:cNvPr>
          <p:cNvSpPr/>
          <p:nvPr/>
        </p:nvSpPr>
        <p:spPr bwMode="white">
          <a:xfrm>
            <a:off x="674181" y="3008000"/>
            <a:ext cx="238016" cy="219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264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691096A-F73C-16B3-E67B-B2CA12C966F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46748"/>
            <a:ext cx="11520000" cy="44007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935194E1-F04D-DD5B-0ADE-CA752E5A56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95"/>
          <a:stretch/>
        </p:blipFill>
        <p:spPr>
          <a:xfrm>
            <a:off x="1155130" y="4653704"/>
            <a:ext cx="11520000" cy="1892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6E4283D-6D41-E789-7FFA-BC03A2C8157C}"/>
              </a:ext>
            </a:extLst>
          </p:cNvPr>
          <p:cNvSpPr/>
          <p:nvPr/>
        </p:nvSpPr>
        <p:spPr bwMode="white">
          <a:xfrm>
            <a:off x="1459791" y="4853693"/>
            <a:ext cx="10415603" cy="276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3304CCF-7806-8876-C6D1-7182C07C73AD}"/>
              </a:ext>
            </a:extLst>
          </p:cNvPr>
          <p:cNvSpPr/>
          <p:nvPr/>
        </p:nvSpPr>
        <p:spPr bwMode="white">
          <a:xfrm>
            <a:off x="1117047" y="5463183"/>
            <a:ext cx="10758347" cy="2666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2443851-7522-80FA-D6E7-4AF4869211F3}"/>
              </a:ext>
            </a:extLst>
          </p:cNvPr>
          <p:cNvSpPr/>
          <p:nvPr/>
        </p:nvSpPr>
        <p:spPr bwMode="white">
          <a:xfrm>
            <a:off x="1117047" y="6063151"/>
            <a:ext cx="7683173" cy="276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654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571" y="2762333"/>
            <a:ext cx="4542857" cy="1333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BFDF2C0-FBCD-2EA0-A5DE-C3510D743A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704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87D6835-C176-513D-A12D-B4CEC6294B50}"/>
              </a:ext>
            </a:extLst>
          </p:cNvPr>
          <p:cNvSpPr/>
          <p:nvPr/>
        </p:nvSpPr>
        <p:spPr bwMode="white">
          <a:xfrm>
            <a:off x="10299570" y="359999"/>
            <a:ext cx="1580430" cy="985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BFB4121-AEAB-CDA8-8529-D8F3A946DD85}"/>
              </a:ext>
            </a:extLst>
          </p:cNvPr>
          <p:cNvSpPr/>
          <p:nvPr/>
        </p:nvSpPr>
        <p:spPr bwMode="white">
          <a:xfrm>
            <a:off x="1388231" y="3197248"/>
            <a:ext cx="142809" cy="2094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339D7BC-6CA0-05A0-64F3-A786E4D5C92A}"/>
              </a:ext>
            </a:extLst>
          </p:cNvPr>
          <p:cNvSpPr/>
          <p:nvPr/>
        </p:nvSpPr>
        <p:spPr bwMode="white">
          <a:xfrm>
            <a:off x="3597024" y="3187727"/>
            <a:ext cx="218975" cy="218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00E7988-19CA-9639-3405-49BCC9A60FDB}"/>
              </a:ext>
            </a:extLst>
          </p:cNvPr>
          <p:cNvSpPr/>
          <p:nvPr/>
        </p:nvSpPr>
        <p:spPr bwMode="white">
          <a:xfrm>
            <a:off x="5824859" y="3187727"/>
            <a:ext cx="209454" cy="218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3343D92-2006-8649-A4ED-6724839373E1}"/>
              </a:ext>
            </a:extLst>
          </p:cNvPr>
          <p:cNvSpPr/>
          <p:nvPr/>
        </p:nvSpPr>
        <p:spPr bwMode="white">
          <a:xfrm>
            <a:off x="8062214" y="3187727"/>
            <a:ext cx="199933" cy="218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9FAD679-97F9-1412-C040-9DC1ED0E721E}"/>
              </a:ext>
            </a:extLst>
          </p:cNvPr>
          <p:cNvSpPr/>
          <p:nvPr/>
        </p:nvSpPr>
        <p:spPr bwMode="white">
          <a:xfrm>
            <a:off x="10299570" y="3197248"/>
            <a:ext cx="199933" cy="2094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63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B1621E2-E911-811D-DB68-8182693105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93" y="242523"/>
            <a:ext cx="8605250" cy="64580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E605094-825E-E0EB-8DCA-BD9316B13CBB}"/>
              </a:ext>
            </a:extLst>
          </p:cNvPr>
          <p:cNvSpPr/>
          <p:nvPr/>
        </p:nvSpPr>
        <p:spPr bwMode="white">
          <a:xfrm>
            <a:off x="2146041" y="1212980"/>
            <a:ext cx="1357961" cy="4973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E1DF512-8A24-E6F7-075F-C63F5B28F6AC}"/>
              </a:ext>
            </a:extLst>
          </p:cNvPr>
          <p:cNvSpPr/>
          <p:nvPr/>
        </p:nvSpPr>
        <p:spPr bwMode="white">
          <a:xfrm>
            <a:off x="4805266" y="1212980"/>
            <a:ext cx="1659246" cy="4973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E605094-825E-E0EB-8DCA-BD9316B13CBB}"/>
              </a:ext>
            </a:extLst>
          </p:cNvPr>
          <p:cNvSpPr/>
          <p:nvPr/>
        </p:nvSpPr>
        <p:spPr bwMode="white">
          <a:xfrm>
            <a:off x="1822580" y="1212980"/>
            <a:ext cx="668693" cy="1007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E605094-825E-E0EB-8DCA-BD9316B13CBB}"/>
              </a:ext>
            </a:extLst>
          </p:cNvPr>
          <p:cNvSpPr/>
          <p:nvPr/>
        </p:nvSpPr>
        <p:spPr bwMode="white">
          <a:xfrm>
            <a:off x="2032470" y="3306147"/>
            <a:ext cx="668693" cy="1007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E605094-825E-E0EB-8DCA-BD9316B13CBB}"/>
              </a:ext>
            </a:extLst>
          </p:cNvPr>
          <p:cNvSpPr/>
          <p:nvPr/>
        </p:nvSpPr>
        <p:spPr bwMode="white">
          <a:xfrm>
            <a:off x="1914282" y="4746171"/>
            <a:ext cx="668693" cy="1007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24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63EFAB5-07DE-5642-3D24-038E42AFC38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548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7993D9C-8F87-2D0A-9387-A1DF9A2EE5A0}"/>
              </a:ext>
            </a:extLst>
          </p:cNvPr>
          <p:cNvSpPr/>
          <p:nvPr/>
        </p:nvSpPr>
        <p:spPr bwMode="white">
          <a:xfrm>
            <a:off x="1159735" y="1065210"/>
            <a:ext cx="218975" cy="219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E0E4F09-6A46-CB7F-5703-4CC3F6DDE3CE}"/>
              </a:ext>
            </a:extLst>
          </p:cNvPr>
          <p:cNvSpPr/>
          <p:nvPr/>
        </p:nvSpPr>
        <p:spPr bwMode="white">
          <a:xfrm>
            <a:off x="1159735" y="2208795"/>
            <a:ext cx="218975" cy="228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DB9ADE9-3A9C-5DCE-02EB-0AE5CC02AE8F}"/>
              </a:ext>
            </a:extLst>
          </p:cNvPr>
          <p:cNvSpPr/>
          <p:nvPr/>
        </p:nvSpPr>
        <p:spPr bwMode="white">
          <a:xfrm>
            <a:off x="1159735" y="3361910"/>
            <a:ext cx="218975" cy="219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68A67A54-AEAC-0CD7-3B69-F3804C40B3A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0" y="4314897"/>
            <a:ext cx="11520000" cy="1732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188AD55-4E3F-CB18-3850-127BA7A73E0B}"/>
              </a:ext>
            </a:extLst>
          </p:cNvPr>
          <p:cNvSpPr/>
          <p:nvPr/>
        </p:nvSpPr>
        <p:spPr bwMode="white">
          <a:xfrm>
            <a:off x="1150423" y="4506337"/>
            <a:ext cx="228495" cy="229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004BAD9-84DC-C1FC-7DDD-FDE04BB01720}"/>
              </a:ext>
            </a:extLst>
          </p:cNvPr>
          <p:cNvSpPr/>
          <p:nvPr/>
        </p:nvSpPr>
        <p:spPr bwMode="white">
          <a:xfrm>
            <a:off x="1131381" y="5664551"/>
            <a:ext cx="266578" cy="220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603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407FA9C-5D99-FC58-2F40-F1C36913345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285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AEA1B83-183D-2CF4-BD4B-7E28AE43336F}"/>
              </a:ext>
            </a:extLst>
          </p:cNvPr>
          <p:cNvSpPr/>
          <p:nvPr/>
        </p:nvSpPr>
        <p:spPr bwMode="white">
          <a:xfrm>
            <a:off x="1131173" y="1122933"/>
            <a:ext cx="247537" cy="219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4E1A280-C0C4-70F7-704B-FE559F64A1A7}"/>
              </a:ext>
            </a:extLst>
          </p:cNvPr>
          <p:cNvSpPr/>
          <p:nvPr/>
        </p:nvSpPr>
        <p:spPr bwMode="white">
          <a:xfrm>
            <a:off x="1159735" y="1695133"/>
            <a:ext cx="199933" cy="219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4892331-8D66-C8CE-1CD1-435EA9F86D1F}"/>
              </a:ext>
            </a:extLst>
          </p:cNvPr>
          <p:cNvSpPr/>
          <p:nvPr/>
        </p:nvSpPr>
        <p:spPr bwMode="white">
          <a:xfrm>
            <a:off x="1159735" y="2267333"/>
            <a:ext cx="199933" cy="228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3CA42B3-94EB-80EF-9AA0-D241708BD295}"/>
              </a:ext>
            </a:extLst>
          </p:cNvPr>
          <p:cNvSpPr/>
          <p:nvPr/>
        </p:nvSpPr>
        <p:spPr bwMode="white">
          <a:xfrm>
            <a:off x="1131173" y="2839533"/>
            <a:ext cx="247537" cy="228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A0706A3-8616-97C3-B3FB-C03A1D2AB467}"/>
              </a:ext>
            </a:extLst>
          </p:cNvPr>
          <p:cNvSpPr/>
          <p:nvPr/>
        </p:nvSpPr>
        <p:spPr bwMode="white">
          <a:xfrm>
            <a:off x="1159735" y="3421270"/>
            <a:ext cx="199933" cy="219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92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053B3A0-8BFD-28A1-0C1E-30D9CD18464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274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668CF68-22CE-B611-D283-33FD111C6D7A}"/>
              </a:ext>
            </a:extLst>
          </p:cNvPr>
          <p:cNvSpPr/>
          <p:nvPr/>
        </p:nvSpPr>
        <p:spPr bwMode="white">
          <a:xfrm>
            <a:off x="1131173" y="1616797"/>
            <a:ext cx="276099" cy="2189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A3A43EB-E6B4-7F97-5F7E-C7DB899FB3F1}"/>
              </a:ext>
            </a:extLst>
          </p:cNvPr>
          <p:cNvSpPr/>
          <p:nvPr/>
        </p:nvSpPr>
        <p:spPr bwMode="white">
          <a:xfrm>
            <a:off x="1150214" y="2188069"/>
            <a:ext cx="238016" cy="228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B8E40EF-AFD3-B3EE-3268-7FD4F1BA6FE8}"/>
              </a:ext>
            </a:extLst>
          </p:cNvPr>
          <p:cNvSpPr/>
          <p:nvPr/>
        </p:nvSpPr>
        <p:spPr bwMode="white">
          <a:xfrm>
            <a:off x="1169256" y="2759340"/>
            <a:ext cx="218975" cy="228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82508F2-AE5F-2CA4-C52B-E1952748DC13}"/>
              </a:ext>
            </a:extLst>
          </p:cNvPr>
          <p:cNvSpPr/>
          <p:nvPr/>
        </p:nvSpPr>
        <p:spPr bwMode="white">
          <a:xfrm>
            <a:off x="1169256" y="3340133"/>
            <a:ext cx="218975" cy="2189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1F7BA1D-3124-3E43-BDB4-2798DB34F95B}"/>
              </a:ext>
            </a:extLst>
          </p:cNvPr>
          <p:cNvSpPr/>
          <p:nvPr/>
        </p:nvSpPr>
        <p:spPr bwMode="white">
          <a:xfrm>
            <a:off x="1150214" y="3911404"/>
            <a:ext cx="238016" cy="2285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097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63309D1-4455-BCF4-6F5B-3E389BA4403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447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014C371-C8CF-60C2-C8FE-CE571B40E83F}"/>
              </a:ext>
            </a:extLst>
          </p:cNvPr>
          <p:cNvSpPr/>
          <p:nvPr/>
        </p:nvSpPr>
        <p:spPr bwMode="white">
          <a:xfrm>
            <a:off x="1407272" y="2124536"/>
            <a:ext cx="752132" cy="238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6ADAB91-84D6-0BDE-B18E-C4117A28CB36}"/>
              </a:ext>
            </a:extLst>
          </p:cNvPr>
          <p:cNvSpPr/>
          <p:nvPr/>
        </p:nvSpPr>
        <p:spPr bwMode="white">
          <a:xfrm>
            <a:off x="3473256" y="2734970"/>
            <a:ext cx="637884" cy="257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F9D4A3C-C8B6-599C-A392-A50E680E921E}"/>
              </a:ext>
            </a:extLst>
          </p:cNvPr>
          <p:cNvSpPr/>
          <p:nvPr/>
        </p:nvSpPr>
        <p:spPr bwMode="white">
          <a:xfrm>
            <a:off x="2349818" y="3345405"/>
            <a:ext cx="361785" cy="171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42BC667-9BBF-373E-7D19-FD6490216E57}"/>
              </a:ext>
            </a:extLst>
          </p:cNvPr>
          <p:cNvSpPr/>
          <p:nvPr/>
        </p:nvSpPr>
        <p:spPr bwMode="white">
          <a:xfrm>
            <a:off x="2882975" y="3806890"/>
            <a:ext cx="980628" cy="3301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384D66F-D3B3-B5CB-ED1E-9521AEB712AA}"/>
              </a:ext>
            </a:extLst>
          </p:cNvPr>
          <p:cNvSpPr/>
          <p:nvPr/>
        </p:nvSpPr>
        <p:spPr bwMode="white">
          <a:xfrm>
            <a:off x="2149884" y="4489969"/>
            <a:ext cx="380826" cy="2193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332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003B506-37B7-3D6A-8E44-EF3DCAEB8C4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40732"/>
            <a:ext cx="11520000" cy="41181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1354445-DBB4-6403-70B6-ECC21990E3B1}"/>
              </a:ext>
            </a:extLst>
          </p:cNvPr>
          <p:cNvSpPr/>
          <p:nvPr/>
        </p:nvSpPr>
        <p:spPr bwMode="white">
          <a:xfrm>
            <a:off x="1140694" y="946159"/>
            <a:ext cx="266578" cy="2287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2A5D9F1-07B9-83D1-FD05-A634A14F3502}"/>
              </a:ext>
            </a:extLst>
          </p:cNvPr>
          <p:cNvSpPr/>
          <p:nvPr/>
        </p:nvSpPr>
        <p:spPr bwMode="white">
          <a:xfrm>
            <a:off x="1169256" y="2156826"/>
            <a:ext cx="218975" cy="2192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EA6B736-8BF6-5439-F765-72A02D1655C6}"/>
              </a:ext>
            </a:extLst>
          </p:cNvPr>
          <p:cNvSpPr/>
          <p:nvPr/>
        </p:nvSpPr>
        <p:spPr bwMode="white">
          <a:xfrm>
            <a:off x="1140694" y="3357960"/>
            <a:ext cx="266578" cy="2192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03D4F19E-1BE1-5D2D-B6B4-8DC0D4B6833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3" y="4358905"/>
            <a:ext cx="11520000" cy="25035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6CE7632-774B-083E-0B8A-15857073B45D}"/>
              </a:ext>
            </a:extLst>
          </p:cNvPr>
          <p:cNvSpPr/>
          <p:nvPr/>
        </p:nvSpPr>
        <p:spPr bwMode="white">
          <a:xfrm>
            <a:off x="1196806" y="4559571"/>
            <a:ext cx="228495" cy="229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A4E4714-6A7F-DFE1-73B8-7EF2EC84C037}"/>
              </a:ext>
            </a:extLst>
          </p:cNvPr>
          <p:cNvSpPr/>
          <p:nvPr/>
        </p:nvSpPr>
        <p:spPr bwMode="white">
          <a:xfrm>
            <a:off x="1206326" y="5763573"/>
            <a:ext cx="218975" cy="219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99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宽屏</PresentationFormat>
  <Paragraphs>0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8</cp:revision>
  <dcterms:created xsi:type="dcterms:W3CDTF">2023-07-10T09:28:00Z</dcterms:created>
  <dcterms:modified xsi:type="dcterms:W3CDTF">2023-07-19T13:10:58Z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