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6" r:id="rId4"/>
    <p:sldId id="275" r:id="rId5"/>
    <p:sldId id="274" r:id="rId6"/>
    <p:sldId id="273" r:id="rId7"/>
    <p:sldId id="272" r:id="rId8"/>
    <p:sldId id="271" r:id="rId9"/>
    <p:sldId id="270" r:id="rId10"/>
    <p:sldId id="269" r:id="rId11"/>
    <p:sldId id="267" r:id="rId12"/>
    <p:sldId id="266" r:id="rId13"/>
    <p:sldId id="264" r:id="rId14"/>
    <p:sldId id="263" r:id="rId15"/>
    <p:sldId id="262" r:id="rId16"/>
    <p:sldId id="261" r:id="rId17"/>
    <p:sldId id="260" r:id="rId18"/>
    <p:sldId id="259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99093C-209B-B295-97F5-BBBF39FE50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77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F986ABE-13D0-3BFE-0C08-967D024F0B5D}"/>
              </a:ext>
            </a:extLst>
          </p:cNvPr>
          <p:cNvSpPr/>
          <p:nvPr/>
        </p:nvSpPr>
        <p:spPr bwMode="white">
          <a:xfrm>
            <a:off x="693223" y="598894"/>
            <a:ext cx="209454" cy="219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C866D59D-BCE0-8C7D-E7DE-81ADC7BC7B3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137371"/>
            <a:ext cx="11520000" cy="1571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074AEB9-12D4-0ADE-284A-3B21EC1B3EC8}"/>
              </a:ext>
            </a:extLst>
          </p:cNvPr>
          <p:cNvSpPr/>
          <p:nvPr/>
        </p:nvSpPr>
        <p:spPr bwMode="white">
          <a:xfrm>
            <a:off x="674181" y="2213545"/>
            <a:ext cx="238016" cy="219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91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408F04-7DB7-18DF-B6F3-61EB731ADC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23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0252853-AF37-2F32-3E65-597CFC9BD105}"/>
              </a:ext>
            </a:extLst>
          </p:cNvPr>
          <p:cNvSpPr/>
          <p:nvPr/>
        </p:nvSpPr>
        <p:spPr bwMode="white">
          <a:xfrm>
            <a:off x="1131173" y="1340845"/>
            <a:ext cx="238016" cy="219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268DAC1-AFF6-68F5-3FBB-4144E0ADC9A3}"/>
              </a:ext>
            </a:extLst>
          </p:cNvPr>
          <p:cNvSpPr/>
          <p:nvPr/>
        </p:nvSpPr>
        <p:spPr bwMode="white">
          <a:xfrm>
            <a:off x="1150214" y="1902689"/>
            <a:ext cx="199933" cy="219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02BBAC6-76A6-86B7-A571-ACB1251AC352}"/>
              </a:ext>
            </a:extLst>
          </p:cNvPr>
          <p:cNvSpPr/>
          <p:nvPr/>
        </p:nvSpPr>
        <p:spPr bwMode="white">
          <a:xfrm>
            <a:off x="1112132" y="2474055"/>
            <a:ext cx="266578" cy="219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77B553E-D7B3-2391-2BE1-7FC51F88CCB6}"/>
              </a:ext>
            </a:extLst>
          </p:cNvPr>
          <p:cNvSpPr/>
          <p:nvPr/>
        </p:nvSpPr>
        <p:spPr bwMode="white">
          <a:xfrm>
            <a:off x="1140694" y="3045422"/>
            <a:ext cx="218975" cy="209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3BB6664-C49F-DD2D-B039-C62ABA0CB49A}"/>
              </a:ext>
            </a:extLst>
          </p:cNvPr>
          <p:cNvSpPr/>
          <p:nvPr/>
        </p:nvSpPr>
        <p:spPr bwMode="white">
          <a:xfrm>
            <a:off x="1131173" y="3607265"/>
            <a:ext cx="228495" cy="219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21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DB80E30-5E75-EE5F-5B9B-D510788F44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82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AF2FDA2-E579-260B-FFFD-258B8C670FD2}"/>
              </a:ext>
            </a:extLst>
          </p:cNvPr>
          <p:cNvSpPr/>
          <p:nvPr/>
        </p:nvSpPr>
        <p:spPr bwMode="white">
          <a:xfrm>
            <a:off x="1369190" y="2608805"/>
            <a:ext cx="637884" cy="219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08E57A9-5B0D-1D4B-69FB-88385D7004C7}"/>
              </a:ext>
            </a:extLst>
          </p:cNvPr>
          <p:cNvSpPr/>
          <p:nvPr/>
        </p:nvSpPr>
        <p:spPr bwMode="white">
          <a:xfrm>
            <a:off x="2644958" y="2599276"/>
            <a:ext cx="476033" cy="228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A2BFFAA-7B44-66A0-F005-B1D69F7F52B3}"/>
              </a:ext>
            </a:extLst>
          </p:cNvPr>
          <p:cNvSpPr/>
          <p:nvPr/>
        </p:nvSpPr>
        <p:spPr bwMode="white">
          <a:xfrm>
            <a:off x="5358347" y="3190064"/>
            <a:ext cx="599801" cy="238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41CD849-0954-1FA3-3C1B-F5814D3C00BF}"/>
              </a:ext>
            </a:extLst>
          </p:cNvPr>
          <p:cNvSpPr/>
          <p:nvPr/>
        </p:nvSpPr>
        <p:spPr bwMode="white">
          <a:xfrm>
            <a:off x="6596033" y="3151949"/>
            <a:ext cx="790214" cy="228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7A15AF6-499A-28EE-35CA-79F06F95F092}"/>
              </a:ext>
            </a:extLst>
          </p:cNvPr>
          <p:cNvSpPr/>
          <p:nvPr/>
        </p:nvSpPr>
        <p:spPr bwMode="white">
          <a:xfrm>
            <a:off x="3216198" y="3676261"/>
            <a:ext cx="990148" cy="257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1B28885-4A72-54D9-0C43-9F1716F06957}"/>
              </a:ext>
            </a:extLst>
          </p:cNvPr>
          <p:cNvSpPr/>
          <p:nvPr/>
        </p:nvSpPr>
        <p:spPr bwMode="white">
          <a:xfrm>
            <a:off x="4834710" y="3771323"/>
            <a:ext cx="1104396" cy="161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3A456A99-7090-D066-A2E9-39796F374E9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9" y="4142948"/>
            <a:ext cx="11520000" cy="2273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86FA9F5-7183-2DCA-C266-35332E12024D}"/>
              </a:ext>
            </a:extLst>
          </p:cNvPr>
          <p:cNvSpPr/>
          <p:nvPr/>
        </p:nvSpPr>
        <p:spPr bwMode="white">
          <a:xfrm>
            <a:off x="2179225" y="4859317"/>
            <a:ext cx="609322" cy="191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57C173A-6C26-8A90-725A-4032A6817B61}"/>
              </a:ext>
            </a:extLst>
          </p:cNvPr>
          <p:cNvSpPr/>
          <p:nvPr/>
        </p:nvSpPr>
        <p:spPr bwMode="white">
          <a:xfrm>
            <a:off x="3426432" y="4859317"/>
            <a:ext cx="323702" cy="191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F7D12CA-A2E4-7338-328F-836490E03BAB}"/>
              </a:ext>
            </a:extLst>
          </p:cNvPr>
          <p:cNvSpPr/>
          <p:nvPr/>
        </p:nvSpPr>
        <p:spPr bwMode="white">
          <a:xfrm>
            <a:off x="2959919" y="5384655"/>
            <a:ext cx="1028231" cy="276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44AB8BD-AD80-F983-905A-D6A90BBB31F9}"/>
              </a:ext>
            </a:extLst>
          </p:cNvPr>
          <p:cNvSpPr/>
          <p:nvPr/>
        </p:nvSpPr>
        <p:spPr bwMode="white">
          <a:xfrm>
            <a:off x="2283952" y="5938648"/>
            <a:ext cx="714049" cy="219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32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7FEFFA-648B-6D18-B34B-0FCECD7B583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494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819A994-563B-0CC6-5AB0-C72F851A1412}"/>
              </a:ext>
            </a:extLst>
          </p:cNvPr>
          <p:cNvSpPr/>
          <p:nvPr/>
        </p:nvSpPr>
        <p:spPr bwMode="white">
          <a:xfrm>
            <a:off x="3225719" y="988486"/>
            <a:ext cx="228495" cy="21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B80CAE9-D7F4-175E-6E51-4DA71025774A}"/>
              </a:ext>
            </a:extLst>
          </p:cNvPr>
          <p:cNvSpPr/>
          <p:nvPr/>
        </p:nvSpPr>
        <p:spPr bwMode="white">
          <a:xfrm>
            <a:off x="4282512" y="1559836"/>
            <a:ext cx="266578" cy="209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ABF9B7B-C417-CD5D-2A4C-951E4C03ECB3}"/>
              </a:ext>
            </a:extLst>
          </p:cNvPr>
          <p:cNvSpPr/>
          <p:nvPr/>
        </p:nvSpPr>
        <p:spPr bwMode="white">
          <a:xfrm>
            <a:off x="1711933" y="3254844"/>
            <a:ext cx="209454" cy="21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6519DC2-9107-6B76-83A6-64AD22A21A66}"/>
              </a:ext>
            </a:extLst>
          </p:cNvPr>
          <p:cNvSpPr/>
          <p:nvPr/>
        </p:nvSpPr>
        <p:spPr bwMode="white">
          <a:xfrm>
            <a:off x="1740495" y="3826195"/>
            <a:ext cx="238016" cy="21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E86DE77-5BC0-60CE-AC59-F7894445C51A}"/>
              </a:ext>
            </a:extLst>
          </p:cNvPr>
          <p:cNvSpPr/>
          <p:nvPr/>
        </p:nvSpPr>
        <p:spPr bwMode="white">
          <a:xfrm>
            <a:off x="1740495" y="4959374"/>
            <a:ext cx="209454" cy="21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73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39B7409-D735-32A9-23A3-BC36B8F6DB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20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516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3ED02B-F248-49FF-46BD-B194DE25AD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15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12C7BC6-F771-3EC7-8365-AD72A58B6154}"/>
              </a:ext>
            </a:extLst>
          </p:cNvPr>
          <p:cNvSpPr/>
          <p:nvPr/>
        </p:nvSpPr>
        <p:spPr bwMode="white">
          <a:xfrm>
            <a:off x="674181" y="607990"/>
            <a:ext cx="238016" cy="219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A08C6BD-3F8C-33DD-263A-3F7D30371BE0}"/>
              </a:ext>
            </a:extLst>
          </p:cNvPr>
          <p:cNvSpPr/>
          <p:nvPr/>
        </p:nvSpPr>
        <p:spPr bwMode="white">
          <a:xfrm>
            <a:off x="702743" y="1390115"/>
            <a:ext cx="199933" cy="209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B1E381B-17B8-E724-F64B-7D09C26ECA7B}"/>
              </a:ext>
            </a:extLst>
          </p:cNvPr>
          <p:cNvSpPr/>
          <p:nvPr/>
        </p:nvSpPr>
        <p:spPr bwMode="white">
          <a:xfrm>
            <a:off x="702743" y="2162702"/>
            <a:ext cx="199933" cy="209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43966D2-491A-C918-AB2A-0B72DD377131}"/>
              </a:ext>
            </a:extLst>
          </p:cNvPr>
          <p:cNvSpPr/>
          <p:nvPr/>
        </p:nvSpPr>
        <p:spPr bwMode="white">
          <a:xfrm>
            <a:off x="702743" y="2935288"/>
            <a:ext cx="199933" cy="219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581E6C9-E22E-D0C6-A58C-D30EE383C5FA}"/>
              </a:ext>
            </a:extLst>
          </p:cNvPr>
          <p:cNvSpPr/>
          <p:nvPr/>
        </p:nvSpPr>
        <p:spPr bwMode="white">
          <a:xfrm>
            <a:off x="674181" y="3717413"/>
            <a:ext cx="238016" cy="209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95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2FFCC5-C61A-5042-D42E-5516567122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95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868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37C286-D474-4E3E-9B98-DD7F88BA95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59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00EA7BC-7853-FA15-2867-2B19D794FD8E}"/>
              </a:ext>
            </a:extLst>
          </p:cNvPr>
          <p:cNvSpPr/>
          <p:nvPr/>
        </p:nvSpPr>
        <p:spPr bwMode="white">
          <a:xfrm>
            <a:off x="674181" y="1495990"/>
            <a:ext cx="3294148" cy="267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0F93FF0-C789-CF50-C1F7-BA83E03B139E}"/>
              </a:ext>
            </a:extLst>
          </p:cNvPr>
          <p:cNvSpPr/>
          <p:nvPr/>
        </p:nvSpPr>
        <p:spPr bwMode="white">
          <a:xfrm>
            <a:off x="5463074" y="1495990"/>
            <a:ext cx="5160198" cy="276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0A83A3B-CEAD-CF83-6855-C99F810F6648}"/>
              </a:ext>
            </a:extLst>
          </p:cNvPr>
          <p:cNvSpPr/>
          <p:nvPr/>
        </p:nvSpPr>
        <p:spPr bwMode="white">
          <a:xfrm>
            <a:off x="1388231" y="2269227"/>
            <a:ext cx="9625387" cy="276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9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381" y="2714714"/>
            <a:ext cx="4695238" cy="1428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13524E-5AD9-2AF7-5753-80A158621C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49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BBE0BF4-216C-B4E9-0AB0-D21061C574A5}"/>
              </a:ext>
            </a:extLst>
          </p:cNvPr>
          <p:cNvSpPr/>
          <p:nvPr/>
        </p:nvSpPr>
        <p:spPr bwMode="white">
          <a:xfrm>
            <a:off x="9794976" y="360000"/>
            <a:ext cx="2123107" cy="972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9B7A053-5D10-16D1-1111-0C1FC2175F55}"/>
              </a:ext>
            </a:extLst>
          </p:cNvPr>
          <p:cNvSpPr/>
          <p:nvPr/>
        </p:nvSpPr>
        <p:spPr bwMode="white">
          <a:xfrm>
            <a:off x="1140694" y="1704779"/>
            <a:ext cx="209454" cy="219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0F10D23-8B5F-D207-BE94-58E70429B273}"/>
              </a:ext>
            </a:extLst>
          </p:cNvPr>
          <p:cNvSpPr/>
          <p:nvPr/>
        </p:nvSpPr>
        <p:spPr bwMode="white">
          <a:xfrm>
            <a:off x="1121652" y="2334250"/>
            <a:ext cx="238016" cy="228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D27078C-BD63-3D55-6B61-34A266D71ABE}"/>
              </a:ext>
            </a:extLst>
          </p:cNvPr>
          <p:cNvSpPr/>
          <p:nvPr/>
        </p:nvSpPr>
        <p:spPr bwMode="white">
          <a:xfrm>
            <a:off x="1140694" y="2973259"/>
            <a:ext cx="209454" cy="219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5C4E186-4394-4428-3B33-B73238C274ED}"/>
              </a:ext>
            </a:extLst>
          </p:cNvPr>
          <p:cNvSpPr/>
          <p:nvPr/>
        </p:nvSpPr>
        <p:spPr bwMode="white">
          <a:xfrm>
            <a:off x="1140694" y="3612268"/>
            <a:ext cx="209454" cy="209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82B061B-173D-4BE5-2F99-E08DE22DC2AF}"/>
              </a:ext>
            </a:extLst>
          </p:cNvPr>
          <p:cNvSpPr/>
          <p:nvPr/>
        </p:nvSpPr>
        <p:spPr bwMode="white">
          <a:xfrm>
            <a:off x="1112132" y="4241739"/>
            <a:ext cx="257057" cy="219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81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899EFE-6C2B-099C-62BC-9B96538DAE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59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587A9F4-3205-05FB-1AE7-783BC208BA63}"/>
              </a:ext>
            </a:extLst>
          </p:cNvPr>
          <p:cNvSpPr/>
          <p:nvPr/>
        </p:nvSpPr>
        <p:spPr bwMode="white">
          <a:xfrm>
            <a:off x="1102611" y="1189038"/>
            <a:ext cx="266578" cy="200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C1AB96E-8DA8-BFAA-16E4-FADBEDD4B32F}"/>
              </a:ext>
            </a:extLst>
          </p:cNvPr>
          <p:cNvSpPr/>
          <p:nvPr/>
        </p:nvSpPr>
        <p:spPr bwMode="white">
          <a:xfrm>
            <a:off x="4453884" y="1169979"/>
            <a:ext cx="295140" cy="266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2ACE309-5ECB-E0E2-4564-3B94DE1AC916}"/>
              </a:ext>
            </a:extLst>
          </p:cNvPr>
          <p:cNvSpPr/>
          <p:nvPr/>
        </p:nvSpPr>
        <p:spPr bwMode="white">
          <a:xfrm>
            <a:off x="7833719" y="1169979"/>
            <a:ext cx="295140" cy="266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4138467-06B2-AD4E-538B-60D465D5AFD2}"/>
              </a:ext>
            </a:extLst>
          </p:cNvPr>
          <p:cNvSpPr/>
          <p:nvPr/>
        </p:nvSpPr>
        <p:spPr bwMode="white">
          <a:xfrm>
            <a:off x="1112132" y="2913818"/>
            <a:ext cx="247537" cy="190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15BE846-C10D-1F1F-EB0A-82B3375C11B5}"/>
              </a:ext>
            </a:extLst>
          </p:cNvPr>
          <p:cNvSpPr/>
          <p:nvPr/>
        </p:nvSpPr>
        <p:spPr bwMode="white">
          <a:xfrm>
            <a:off x="4491966" y="2904289"/>
            <a:ext cx="257057" cy="209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83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C3E5DA-C43F-6259-D801-6D318F8EC1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00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197BD2C-2206-2F98-D866-D909C4DF2C0A}"/>
              </a:ext>
            </a:extLst>
          </p:cNvPr>
          <p:cNvSpPr/>
          <p:nvPr/>
        </p:nvSpPr>
        <p:spPr bwMode="white">
          <a:xfrm>
            <a:off x="1121652" y="1170572"/>
            <a:ext cx="228495" cy="228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5A021F3-59DA-6CE1-D6BD-222AAD91BBC6}"/>
              </a:ext>
            </a:extLst>
          </p:cNvPr>
          <p:cNvSpPr/>
          <p:nvPr/>
        </p:nvSpPr>
        <p:spPr bwMode="white">
          <a:xfrm>
            <a:off x="1102611" y="1809493"/>
            <a:ext cx="266578" cy="219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8A49718-BA4F-61A0-3257-3A35B5F79696}"/>
              </a:ext>
            </a:extLst>
          </p:cNvPr>
          <p:cNvSpPr/>
          <p:nvPr/>
        </p:nvSpPr>
        <p:spPr bwMode="white">
          <a:xfrm>
            <a:off x="1121652" y="3077800"/>
            <a:ext cx="228495" cy="219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6C1AA31-A0D2-B22B-7C19-5BDB3CE52E96}"/>
              </a:ext>
            </a:extLst>
          </p:cNvPr>
          <p:cNvSpPr/>
          <p:nvPr/>
        </p:nvSpPr>
        <p:spPr bwMode="white">
          <a:xfrm>
            <a:off x="1121652" y="3707185"/>
            <a:ext cx="228495" cy="228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DFFFD25-1271-73B0-9251-90F44EDA4F53}"/>
              </a:ext>
            </a:extLst>
          </p:cNvPr>
          <p:cNvSpPr/>
          <p:nvPr/>
        </p:nvSpPr>
        <p:spPr bwMode="white">
          <a:xfrm>
            <a:off x="1131173" y="4355643"/>
            <a:ext cx="218975" cy="209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30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C90312-AF28-E357-A1FB-88BAB3F7A2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50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91E3BD9-BE79-9D54-8E6B-00E6EC7383EA}"/>
              </a:ext>
            </a:extLst>
          </p:cNvPr>
          <p:cNvSpPr/>
          <p:nvPr/>
        </p:nvSpPr>
        <p:spPr bwMode="white">
          <a:xfrm>
            <a:off x="1093090" y="988909"/>
            <a:ext cx="257057" cy="209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CF4AE66-E11B-D8EE-D356-ECD0234E89F3}"/>
              </a:ext>
            </a:extLst>
          </p:cNvPr>
          <p:cNvSpPr/>
          <p:nvPr/>
        </p:nvSpPr>
        <p:spPr bwMode="white">
          <a:xfrm>
            <a:off x="1112132" y="2132381"/>
            <a:ext cx="228495" cy="219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5D8517F-65C1-6E67-A05A-F78113DE1292}"/>
              </a:ext>
            </a:extLst>
          </p:cNvPr>
          <p:cNvSpPr/>
          <p:nvPr/>
        </p:nvSpPr>
        <p:spPr bwMode="white">
          <a:xfrm>
            <a:off x="1093090" y="3857118"/>
            <a:ext cx="257057" cy="209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01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FAC71D-8FF6-CAE9-E8BA-DB58AF9B61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49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933D63E-3A4A-EC8A-FBAA-C59B08739EEF}"/>
              </a:ext>
            </a:extLst>
          </p:cNvPr>
          <p:cNvSpPr/>
          <p:nvPr/>
        </p:nvSpPr>
        <p:spPr bwMode="white">
          <a:xfrm>
            <a:off x="693223" y="550881"/>
            <a:ext cx="209454" cy="219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83D1570-2337-20A2-B724-96CF348BCBEF}"/>
              </a:ext>
            </a:extLst>
          </p:cNvPr>
          <p:cNvSpPr/>
          <p:nvPr/>
        </p:nvSpPr>
        <p:spPr bwMode="white">
          <a:xfrm>
            <a:off x="674181" y="1696170"/>
            <a:ext cx="238016" cy="219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97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247CDE9-86E5-7E17-E4D9-95B71D0893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15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02ACAEF-CF3F-8FE8-AD30-4F357ED470E6}"/>
              </a:ext>
            </a:extLst>
          </p:cNvPr>
          <p:cNvSpPr/>
          <p:nvPr/>
        </p:nvSpPr>
        <p:spPr bwMode="white">
          <a:xfrm>
            <a:off x="1121652" y="1609491"/>
            <a:ext cx="238016" cy="228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8DC88F4-920C-771F-6403-225453BCAECF}"/>
              </a:ext>
            </a:extLst>
          </p:cNvPr>
          <p:cNvSpPr/>
          <p:nvPr/>
        </p:nvSpPr>
        <p:spPr bwMode="white">
          <a:xfrm>
            <a:off x="1121652" y="2191316"/>
            <a:ext cx="238016" cy="219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9018969-43E5-FFE6-7FA8-CFD44A1B0281}"/>
              </a:ext>
            </a:extLst>
          </p:cNvPr>
          <p:cNvSpPr/>
          <p:nvPr/>
        </p:nvSpPr>
        <p:spPr bwMode="white">
          <a:xfrm>
            <a:off x="1140694" y="2763602"/>
            <a:ext cx="209454" cy="219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47647F9-407B-70D1-0D9F-F32E59C8C9D8}"/>
              </a:ext>
            </a:extLst>
          </p:cNvPr>
          <p:cNvSpPr/>
          <p:nvPr/>
        </p:nvSpPr>
        <p:spPr bwMode="white">
          <a:xfrm>
            <a:off x="1112132" y="3345427"/>
            <a:ext cx="257057" cy="209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2B062E3-E1E2-FFFC-3A21-E6F8E2159BD6}"/>
              </a:ext>
            </a:extLst>
          </p:cNvPr>
          <p:cNvSpPr/>
          <p:nvPr/>
        </p:nvSpPr>
        <p:spPr bwMode="white">
          <a:xfrm>
            <a:off x="1140694" y="3908175"/>
            <a:ext cx="209454" cy="219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95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1309B4-DD04-CCC2-4C31-6C544D523C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83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713FC18-C85A-C441-A4ED-48FA48AFA25C}"/>
              </a:ext>
            </a:extLst>
          </p:cNvPr>
          <p:cNvSpPr/>
          <p:nvPr/>
        </p:nvSpPr>
        <p:spPr bwMode="white">
          <a:xfrm>
            <a:off x="1140694" y="1047075"/>
            <a:ext cx="209454" cy="219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B2B793B-5FFE-071B-181E-59D1F23433E9}"/>
              </a:ext>
            </a:extLst>
          </p:cNvPr>
          <p:cNvSpPr/>
          <p:nvPr/>
        </p:nvSpPr>
        <p:spPr bwMode="white">
          <a:xfrm>
            <a:off x="1121652" y="2192201"/>
            <a:ext cx="238016" cy="219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E806795-0205-8A7C-791B-79ABA685258C}"/>
              </a:ext>
            </a:extLst>
          </p:cNvPr>
          <p:cNvSpPr/>
          <p:nvPr/>
        </p:nvSpPr>
        <p:spPr bwMode="white">
          <a:xfrm>
            <a:off x="1121652" y="3337327"/>
            <a:ext cx="238016" cy="219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90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宽屏</PresentationFormat>
  <Paragraphs>0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2023-07-19T13:05:33Z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