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13" y="406653"/>
            <a:ext cx="11520000" cy="403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1945" y="663837"/>
            <a:ext cx="952066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2374" y="663837"/>
            <a:ext cx="1009190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5052" y="1330611"/>
            <a:ext cx="647404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0358" y="1240971"/>
            <a:ext cx="609322" cy="30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4854" y="1997385"/>
            <a:ext cx="1599471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1581" y="2664159"/>
            <a:ext cx="771173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93432" y="3388085"/>
            <a:ext cx="476033" cy="16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8308" y="3388085"/>
            <a:ext cx="190413" cy="161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7085" y="3330933"/>
            <a:ext cx="875900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65003" y="3997707"/>
            <a:ext cx="723570" cy="266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26457" y="3997707"/>
            <a:ext cx="704528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59350" y="3997707"/>
            <a:ext cx="980628" cy="27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54" y="3105548"/>
            <a:ext cx="4432553" cy="61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97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0214" y="1027946"/>
            <a:ext cx="209454" cy="209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753146"/>
            <a:ext cx="257057" cy="209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0214" y="2363840"/>
            <a:ext cx="209454" cy="209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0214" y="3451639"/>
            <a:ext cx="209454" cy="209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63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694" y="1017326"/>
            <a:ext cx="218975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493650"/>
            <a:ext cx="25705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1979501"/>
            <a:ext cx="257057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694" y="2455824"/>
            <a:ext cx="218975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694" y="2932148"/>
            <a:ext cx="218975" cy="219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0214" y="3408472"/>
            <a:ext cx="209454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0694" y="3894322"/>
            <a:ext cx="218975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50214" y="4370646"/>
            <a:ext cx="209454" cy="209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45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0214" y="1046263"/>
            <a:ext cx="209454" cy="20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694" y="1522835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1999407"/>
            <a:ext cx="257057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694" y="2475980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694" y="2962083"/>
            <a:ext cx="218975" cy="20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0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0214" y="1046486"/>
            <a:ext cx="209454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2009473"/>
            <a:ext cx="257057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0214" y="2962926"/>
            <a:ext cx="209454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531" y="3763828"/>
            <a:ext cx="11520000" cy="1889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31192" y="3926027"/>
            <a:ext cx="218975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12150" y="4880141"/>
            <a:ext cx="257057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0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5983" y="1894839"/>
            <a:ext cx="1094876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9636" y="1894839"/>
            <a:ext cx="1180561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66876" y="1894839"/>
            <a:ext cx="466512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32925" y="1894839"/>
            <a:ext cx="866380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462" y="2552627"/>
            <a:ext cx="904462" cy="22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9636" y="2552627"/>
            <a:ext cx="990148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66876" y="2552627"/>
            <a:ext cx="866380" cy="22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32925" y="2562160"/>
            <a:ext cx="1342413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16462" y="3229482"/>
            <a:ext cx="647404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9636" y="3229482"/>
            <a:ext cx="723570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66876" y="3229482"/>
            <a:ext cx="952066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232925" y="3229482"/>
            <a:ext cx="1104396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25983" y="3915870"/>
            <a:ext cx="714049" cy="23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39636" y="3896803"/>
            <a:ext cx="942545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76396" y="3896803"/>
            <a:ext cx="628363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251966" y="3896803"/>
            <a:ext cx="714049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081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502479" y="3031082"/>
            <a:ext cx="742611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3735" y="2973845"/>
            <a:ext cx="942545" cy="21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34512" y="2973845"/>
            <a:ext cx="1304330" cy="25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95636" y="2973845"/>
            <a:ext cx="476033" cy="21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80793" y="3002463"/>
            <a:ext cx="1123438" cy="238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515" y="3441284"/>
            <a:ext cx="11520000" cy="231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1396630" y="5322522"/>
            <a:ext cx="923504" cy="21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3443572" y="5322522"/>
            <a:ext cx="1094876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5500035" y="5312973"/>
            <a:ext cx="1028231" cy="27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7556498" y="5312973"/>
            <a:ext cx="1132958" cy="27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9898581" y="5322522"/>
            <a:ext cx="618842" cy="210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43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78049" y="1389845"/>
            <a:ext cx="1104396" cy="16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2247" y="2000124"/>
            <a:ext cx="637884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8016" y="2000124"/>
            <a:ext cx="466512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1735" y="2667617"/>
            <a:ext cx="352264" cy="257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2842" y="2667617"/>
            <a:ext cx="1018710" cy="257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77520" y="3354180"/>
            <a:ext cx="599801" cy="2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5685" y="3335109"/>
            <a:ext cx="714049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25322" y="3993066"/>
            <a:ext cx="704528" cy="22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67735" y="3993066"/>
            <a:ext cx="780694" cy="22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