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5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57" y="2702441"/>
            <a:ext cx="5314286" cy="5904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690" y="3679778"/>
            <a:ext cx="8485714" cy="5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43728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3492297" y="2132017"/>
            <a:ext cx="304661" cy="2095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463735" y="2741743"/>
            <a:ext cx="333223" cy="1619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797289" y="3256200"/>
            <a:ext cx="714049" cy="2095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549421" y="3837345"/>
            <a:ext cx="304661" cy="18101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3101950" y="4330460"/>
            <a:ext cx="247537" cy="24998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353491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4434842" y="1188942"/>
            <a:ext cx="533157" cy="25725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625917" y="1798739"/>
            <a:ext cx="456991" cy="16197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064198" y="2313255"/>
            <a:ext cx="333223" cy="20008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254611" y="2865883"/>
            <a:ext cx="609322" cy="2096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530710" y="3399456"/>
            <a:ext cx="238016" cy="22867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44257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5815338" y="1647668"/>
            <a:ext cx="228495" cy="2003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501487" y="2763646"/>
            <a:ext cx="218975" cy="2098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5006082" y="3326405"/>
            <a:ext cx="199933" cy="2003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997553" y="3879625"/>
            <a:ext cx="247537" cy="2098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481123" y="3879625"/>
            <a:ext cx="209454" cy="2098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img_16777215" descr="4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768"/>
          <a:stretch/>
        </p:blipFill>
        <p:spPr>
          <a:xfrm>
            <a:off x="4501487" y="4054322"/>
            <a:ext cx="5852748" cy="28036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2023-07-10T09:28:00Z</dcterms:created>
  <dcterms:modified xsi:type="dcterms:W3CDTF">2023-07-19T16:49:49Z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