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857" y="2702441"/>
            <a:ext cx="5314286" cy="590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952" y="3723740"/>
            <a:ext cx="6838095" cy="4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879" y="472144"/>
            <a:ext cx="11520000" cy="2928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9789" y="1197192"/>
            <a:ext cx="2919908" cy="2060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499559" y="1054089"/>
            <a:ext cx="520460" cy="860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643332" y="1636034"/>
            <a:ext cx="520460" cy="860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107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1652" y="1074983"/>
            <a:ext cx="209454" cy="20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3090" y="2056895"/>
            <a:ext cx="257057" cy="20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984" y="490629"/>
            <a:ext cx="11520000" cy="3416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124" y="547896"/>
            <a:ext cx="218975" cy="209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124" y="2017757"/>
            <a:ext cx="218975" cy="209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124" y="3010390"/>
            <a:ext cx="218975" cy="200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376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30049" y="1762010"/>
            <a:ext cx="456991" cy="162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48760" y="1762010"/>
            <a:ext cx="190413" cy="162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19933" y="1714323"/>
            <a:ext cx="828297" cy="209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30049" y="3202171"/>
            <a:ext cx="637884" cy="152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48694" y="3202171"/>
            <a:ext cx="723570" cy="152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53024" y="3144946"/>
            <a:ext cx="894942" cy="209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538" y="3738959"/>
            <a:ext cx="11520000" cy="2798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4530637" y="4589059"/>
            <a:ext cx="352264" cy="210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5454141" y="4636817"/>
            <a:ext cx="666446" cy="162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6691827" y="4589059"/>
            <a:ext cx="1037752" cy="210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4530637" y="6021812"/>
            <a:ext cx="552198" cy="210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5654075" y="6079122"/>
            <a:ext cx="180892" cy="152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6415728" y="6021812"/>
            <a:ext cx="618842" cy="257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7615331" y="6021812"/>
            <a:ext cx="780694" cy="210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2023-07-19T16:49:00Z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