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4" r:id="rId6"/>
    <p:sldId id="265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57" y="2702441"/>
            <a:ext cx="5314286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71" y="3750117"/>
            <a:ext cx="5542857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579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01950" y="2078237"/>
            <a:ext cx="714049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7983" y="2603254"/>
            <a:ext cx="285619" cy="181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6000" y="3070996"/>
            <a:ext cx="580760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9983" y="3567376"/>
            <a:ext cx="304661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86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2132" y="1045790"/>
            <a:ext cx="218975" cy="20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2045901"/>
            <a:ext cx="209454" cy="20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3036487"/>
            <a:ext cx="209454" cy="20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947" y="3846102"/>
            <a:ext cx="11520000" cy="2562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76046" y="4027111"/>
            <a:ext cx="247537" cy="200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95087" y="5017899"/>
            <a:ext cx="218975" cy="20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926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2132" y="2999323"/>
            <a:ext cx="218975" cy="20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3494791"/>
            <a:ext cx="218975" cy="20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3090" y="3999788"/>
            <a:ext cx="257057" cy="20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4495257"/>
            <a:ext cx="209454" cy="20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1652" y="4990726"/>
            <a:ext cx="209454" cy="20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