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556" y="2784841"/>
            <a:ext cx="5352381" cy="58095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317" y="3655939"/>
            <a:ext cx="3342857" cy="51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6118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247517" y="302817"/>
            <a:ext cx="2601001" cy="585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31173" y="1074746"/>
            <a:ext cx="209454" cy="200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24462" y="1074746"/>
            <a:ext cx="247537" cy="200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2132" y="2580480"/>
            <a:ext cx="247537" cy="200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43504" y="2580480"/>
            <a:ext cx="209454" cy="200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232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21652" y="1075160"/>
            <a:ext cx="218975" cy="209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1652" y="1609147"/>
            <a:ext cx="218975" cy="209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1652" y="2143134"/>
            <a:ext cx="218975" cy="209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2132" y="2677121"/>
            <a:ext cx="247537" cy="209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21652" y="3211107"/>
            <a:ext cx="218975" cy="209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48570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21652" y="1112364"/>
            <a:ext cx="218975" cy="209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02611" y="2188531"/>
            <a:ext cx="257057" cy="199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2611" y="3255174"/>
            <a:ext cx="257057" cy="199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1173" y="4321818"/>
            <a:ext cx="209454" cy="199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41973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607206" y="2477747"/>
            <a:ext cx="8892297" cy="1678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2023-07-19T16:03:06Z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