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56" y="2784841"/>
            <a:ext cx="5352381" cy="5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79" y="3647147"/>
            <a:ext cx="8533333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69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979700"/>
            <a:ext cx="209454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465927"/>
            <a:ext cx="218975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611" y="1952154"/>
            <a:ext cx="257057" cy="20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2428847"/>
            <a:ext cx="209454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652" y="2915074"/>
            <a:ext cx="218975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7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4958" y="2515988"/>
            <a:ext cx="228495" cy="20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2727" y="2525527"/>
            <a:ext cx="228495" cy="20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6876" y="3966033"/>
            <a:ext cx="257057" cy="20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5752" y="3966033"/>
            <a:ext cx="190413" cy="20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321" y="4738754"/>
            <a:ext cx="11520000" cy="146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647849" y="5415481"/>
            <a:ext cx="209454" cy="2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066097" y="5415481"/>
            <a:ext cx="199933" cy="2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966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628" y="3010651"/>
            <a:ext cx="2151669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0148" y="3973657"/>
            <a:ext cx="1970776" cy="228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0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2677" y="980638"/>
            <a:ext cx="4236694" cy="248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677" y="1945014"/>
            <a:ext cx="1285289" cy="21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677" y="2899842"/>
            <a:ext cx="2951404" cy="210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2023-07-19T16:02:09Z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