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60" y="3623245"/>
            <a:ext cx="5628571" cy="4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46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34247" y="970605"/>
            <a:ext cx="752132" cy="20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8342" y="1337094"/>
            <a:ext cx="523637" cy="22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5617" y="1337094"/>
            <a:ext cx="609322" cy="22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9152" y="1791106"/>
            <a:ext cx="695008" cy="162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8826" y="2070340"/>
            <a:ext cx="628363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33353" y="2467155"/>
            <a:ext cx="561719" cy="249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26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893428"/>
            <a:ext cx="209454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2046015"/>
            <a:ext cx="247537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2817582"/>
            <a:ext cx="209454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3970169"/>
            <a:ext cx="218975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78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669" y="1314365"/>
            <a:ext cx="2770512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628" y="2077857"/>
            <a:ext cx="3417917" cy="25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0148" y="2850892"/>
            <a:ext cx="2551537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669" y="3614384"/>
            <a:ext cx="3284628" cy="25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45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01223" y="2514970"/>
            <a:ext cx="2227834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1289" y="2905916"/>
            <a:ext cx="1399537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7652" y="3859443"/>
            <a:ext cx="3313190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7652" y="4240854"/>
            <a:ext cx="2684826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