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04995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2756" y="1793484"/>
            <a:ext cx="9058157" cy="464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1959" y="2743200"/>
            <a:ext cx="3130873" cy="648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92598" y="5259909"/>
            <a:ext cx="2941603" cy="425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804" y="304016"/>
            <a:ext cx="91123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333" y="2773247"/>
            <a:ext cx="4933333" cy="5523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671" y="3650944"/>
            <a:ext cx="3333333" cy="5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490" y="425315"/>
            <a:ext cx="106982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21735" y="2973517"/>
            <a:ext cx="1529584" cy="380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49123" y="4159139"/>
            <a:ext cx="1441169" cy="477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61932" y="5353609"/>
            <a:ext cx="1308546" cy="46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812" y="360000"/>
            <a:ext cx="88615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05681" y="1605801"/>
            <a:ext cx="1728366" cy="3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54682" y="2595114"/>
            <a:ext cx="856859" cy="388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02883" y="3569770"/>
            <a:ext cx="1940750" cy="410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32979" y="4551755"/>
            <a:ext cx="4284297" cy="403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54683" y="5533740"/>
            <a:ext cx="2233694" cy="403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5821" y="415984"/>
            <a:ext cx="98498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19046" y="855927"/>
            <a:ext cx="2881681" cy="43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96941" y="1955785"/>
            <a:ext cx="944279" cy="43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07398" y="3047497"/>
            <a:ext cx="968700" cy="431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3222" y="4139208"/>
            <a:ext cx="1440840" cy="43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85362" y="5222773"/>
            <a:ext cx="960560" cy="448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143" y="313347"/>
            <a:ext cx="90327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37732" y="1486265"/>
            <a:ext cx="2883150" cy="388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15336" y="2487354"/>
            <a:ext cx="2746925" cy="388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30266" y="3488444"/>
            <a:ext cx="3067897" cy="388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230266" y="4489533"/>
            <a:ext cx="3067897" cy="395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096214" y="5411755"/>
            <a:ext cx="3582880" cy="392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603" y="0"/>
            <a:ext cx="10377404" cy="2255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38889" y="444501"/>
            <a:ext cx="3389355" cy="495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45430" y="1492788"/>
            <a:ext cx="3788431" cy="578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621" y="2283952"/>
            <a:ext cx="10433386" cy="4394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3401290" y="2442241"/>
            <a:ext cx="2180231" cy="505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3545430" y="3564020"/>
            <a:ext cx="1259835" cy="557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5412429" y="4694349"/>
            <a:ext cx="2789553" cy="514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5288281" y="5897610"/>
            <a:ext cx="1123438" cy="45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02572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8768" y="2948188"/>
            <a:ext cx="5890448" cy="513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68768" y="5159829"/>
            <a:ext cx="5470571" cy="577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5125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02479" y="1895417"/>
            <a:ext cx="6101970" cy="595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02479" y="4494720"/>
            <a:ext cx="3617851" cy="476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2023-07-19T15:32:30Z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