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61" r:id="rId4"/>
    <p:sldId id="263" r:id="rId5"/>
    <p:sldId id="264" r:id="rId6"/>
    <p:sldId id="265" r:id="rId7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7" d="100"/>
          <a:sy n="87" d="100"/>
        </p:scale>
        <p:origin x="480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2023-07-19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635" y="0"/>
            <a:ext cx="12192000" cy="69265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9333" y="2773247"/>
            <a:ext cx="4933333" cy="552381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8380" y="3624567"/>
            <a:ext cx="3295238" cy="5714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0000" y="360000"/>
            <a:ext cx="11520000" cy="307638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 descr="2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17200" y="3292981"/>
            <a:ext cx="11520000" cy="302292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2"/>
          <p:cNvSpPr/>
          <p:nvPr/>
        </p:nvSpPr>
        <p:spPr bwMode="white">
          <a:xfrm>
            <a:off x="1112340" y="3426485"/>
            <a:ext cx="228495" cy="2097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3"/>
          <p:cNvSpPr/>
          <p:nvPr/>
        </p:nvSpPr>
        <p:spPr bwMode="white">
          <a:xfrm>
            <a:off x="1140902" y="4027255"/>
            <a:ext cx="180892" cy="2097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4"/>
          <p:cNvSpPr/>
          <p:nvPr/>
        </p:nvSpPr>
        <p:spPr bwMode="white">
          <a:xfrm>
            <a:off x="1112340" y="4628024"/>
            <a:ext cx="228495" cy="2002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5"/>
          <p:cNvSpPr/>
          <p:nvPr/>
        </p:nvSpPr>
        <p:spPr bwMode="white">
          <a:xfrm>
            <a:off x="1140902" y="5228794"/>
            <a:ext cx="180892" cy="2002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6"/>
          <p:cNvSpPr/>
          <p:nvPr/>
        </p:nvSpPr>
        <p:spPr bwMode="white">
          <a:xfrm>
            <a:off x="1112340" y="5829564"/>
            <a:ext cx="228495" cy="2002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0000" y="360000"/>
            <a:ext cx="11520000" cy="419507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0000" y="360000"/>
            <a:ext cx="11520000" cy="472973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902677" y="1122861"/>
            <a:ext cx="1837487" cy="2288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902677" y="2324367"/>
            <a:ext cx="4569917" cy="2670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02677" y="3525873"/>
            <a:ext cx="1637553" cy="2193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902677" y="4727380"/>
            <a:ext cx="5283966" cy="2097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635"/>
            <a:ext cx="12191365" cy="6857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679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2YTZkNGE2Njk2NzcyNTAzOGM5ZmQ1NzQ5MzlhNzI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0</Words>
  <Application>Microsoft Office PowerPoint</Application>
  <PresentationFormat>宽屏</PresentationFormat>
  <Paragraphs>0</Paragraphs>
  <Slides>6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0" baseType="lpstr">
      <vt:lpstr>宋体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6</cp:revision>
  <dcterms:created xsi:type="dcterms:W3CDTF">2023-07-10T09:28:00Z</dcterms:created>
  <dcterms:modified xsi:type="dcterms:W3CDTF">2023-07-19T15:31:41Z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0D19CC1FE8314396A26B969BFD398AAA_12</vt:lpwstr>
  </property>
  <property fmtid="{D5CDD505-2E9C-101B-9397-08002B2CF9AE}" pid="3" name="KSOProductBuildVer">
    <vt:lpwstr>2052-11.1.0.14036</vt:lpwstr>
  </property>
</Properties>
</file>