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251" y="3668842"/>
            <a:ext cx="3304762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75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9555" y="360000"/>
            <a:ext cx="1515914" cy="57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2611" y="1190349"/>
            <a:ext cx="257057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810725"/>
            <a:ext cx="218975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2450190"/>
            <a:ext cx="209454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611" y="3080110"/>
            <a:ext cx="257057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3700486"/>
            <a:ext cx="218975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7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7685" y="2714655"/>
            <a:ext cx="247537" cy="1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7917" y="2714655"/>
            <a:ext cx="247537" cy="1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8148" y="2714655"/>
            <a:ext cx="247537" cy="1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9818" y="2686056"/>
            <a:ext cx="276099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90049" y="2695589"/>
            <a:ext cx="276099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943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160121"/>
            <a:ext cx="218975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611" y="1788787"/>
            <a:ext cx="257057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3674787"/>
            <a:ext cx="209454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4303454"/>
            <a:ext cx="218975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2611" y="4932121"/>
            <a:ext cx="257057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4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0842" y="1322737"/>
            <a:ext cx="599801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628" y="1951853"/>
            <a:ext cx="961586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8826" y="1818403"/>
            <a:ext cx="866380" cy="343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9636" y="2580969"/>
            <a:ext cx="1266247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43107" y="2580969"/>
            <a:ext cx="875900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