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33" y="2773247"/>
            <a:ext cx="4933333" cy="5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046" y="3659735"/>
            <a:ext cx="6961905" cy="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668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1007810"/>
            <a:ext cx="218975" cy="20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2408224"/>
            <a:ext cx="218975" cy="20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1173" y="3351360"/>
            <a:ext cx="209454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1173" y="4284970"/>
            <a:ext cx="209454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994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78181" y="1094229"/>
            <a:ext cx="1028231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4677" y="1551930"/>
            <a:ext cx="447471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3289" y="1551930"/>
            <a:ext cx="1009190" cy="266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8512" y="2019167"/>
            <a:ext cx="1456661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10214" y="2019167"/>
            <a:ext cx="599801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40561" y="2495940"/>
            <a:ext cx="447471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49487" y="2495940"/>
            <a:ext cx="1047272" cy="24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67008" y="2495940"/>
            <a:ext cx="723570" cy="24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302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6247" y="1448137"/>
            <a:ext cx="637884" cy="200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5719" y="1448137"/>
            <a:ext cx="447471" cy="200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4429" y="1448137"/>
            <a:ext cx="695008" cy="24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1107" y="1448137"/>
            <a:ext cx="380826" cy="200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62082" y="1438592"/>
            <a:ext cx="923504" cy="20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0628" y="2374008"/>
            <a:ext cx="837818" cy="20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59206" y="2374008"/>
            <a:ext cx="609322" cy="20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44363" y="2374008"/>
            <a:ext cx="476033" cy="20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50148" y="3318969"/>
            <a:ext cx="4055801" cy="24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72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2611" y="3373301"/>
            <a:ext cx="238016" cy="18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4528" y="3811946"/>
            <a:ext cx="285619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2611" y="4307806"/>
            <a:ext cx="238016" cy="18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2611" y="4775059"/>
            <a:ext cx="238016" cy="18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