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08" y="3728856"/>
            <a:ext cx="8552381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40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969622"/>
            <a:ext cx="218975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611" y="1845955"/>
            <a:ext cx="257057" cy="20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611" y="3141403"/>
            <a:ext cx="257057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4017736"/>
            <a:ext cx="218975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69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28859" y="989217"/>
            <a:ext cx="533157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165" y="1856774"/>
            <a:ext cx="942545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5107" y="1856774"/>
            <a:ext cx="933024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512" y="2295320"/>
            <a:ext cx="599801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19140" y="2295320"/>
            <a:ext cx="647404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3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79" y="3897022"/>
            <a:ext cx="11520000" cy="263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38219" y="4011465"/>
            <a:ext cx="218975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7740" y="4888866"/>
            <a:ext cx="209454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47740" y="5756730"/>
            <a:ext cx="209454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578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140" y="455508"/>
            <a:ext cx="218975" cy="21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099" y="2203318"/>
            <a:ext cx="257057" cy="200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