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70" y="3708801"/>
            <a:ext cx="5542857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19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6495" y="1018820"/>
            <a:ext cx="723570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148" y="1543967"/>
            <a:ext cx="875900" cy="25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2148" y="2069113"/>
            <a:ext cx="476033" cy="21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2016" y="2594260"/>
            <a:ext cx="771173" cy="24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8727" y="3167147"/>
            <a:ext cx="323702" cy="16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71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694" y="1046144"/>
            <a:ext cx="209454" cy="2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2094420"/>
            <a:ext cx="247537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3142695"/>
            <a:ext cx="247537" cy="2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190971"/>
            <a:ext cx="228495" cy="2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6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112910"/>
            <a:ext cx="228495" cy="20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1646619"/>
            <a:ext cx="247537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2170797"/>
            <a:ext cx="199933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2694975"/>
            <a:ext cx="228495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694" y="3219153"/>
            <a:ext cx="209454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5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7702" y="2640304"/>
            <a:ext cx="885421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0545" y="2640304"/>
            <a:ext cx="828297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6347" y="3165060"/>
            <a:ext cx="961586" cy="24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561" y="3680275"/>
            <a:ext cx="704528" cy="26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8892" y="3689816"/>
            <a:ext cx="704528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6347" y="4214573"/>
            <a:ext cx="771173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