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1" r:id="rId4"/>
    <p:sldId id="262" r:id="rId5"/>
    <p:sldId id="264" r:id="rId6"/>
    <p:sldId id="265" r:id="rId7"/>
    <p:sldId id="266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333" y="2773247"/>
            <a:ext cx="4933333" cy="5523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761" y="3659736"/>
            <a:ext cx="6190476" cy="533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48082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721123" y="2921240"/>
            <a:ext cx="1028231" cy="257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49157" y="2940282"/>
            <a:ext cx="314181" cy="190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53619" y="2921240"/>
            <a:ext cx="752132" cy="209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40297" y="3873373"/>
            <a:ext cx="894942" cy="257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44561" y="3873373"/>
            <a:ext cx="752132" cy="209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691570" y="3812875"/>
            <a:ext cx="1275768" cy="317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120991" y="4349440"/>
            <a:ext cx="695008" cy="257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425322" y="4349440"/>
            <a:ext cx="590280" cy="257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615404" y="4349440"/>
            <a:ext cx="295140" cy="209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568793" y="4835029"/>
            <a:ext cx="875900" cy="247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549090" y="4835029"/>
            <a:ext cx="942545" cy="247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413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21652" y="1046572"/>
            <a:ext cx="228495" cy="209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2132" y="2009682"/>
            <a:ext cx="247537" cy="200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1652" y="2963255"/>
            <a:ext cx="228495" cy="209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9948" y="3744815"/>
            <a:ext cx="11520000" cy="1489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095088" y="3888051"/>
            <a:ext cx="228495" cy="210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451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50148" y="1475389"/>
            <a:ext cx="685487" cy="209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01752" y="1475389"/>
            <a:ext cx="961586" cy="209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73785" y="2428714"/>
            <a:ext cx="571239" cy="209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35305" y="2428714"/>
            <a:ext cx="952066" cy="257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74049" y="3382038"/>
            <a:ext cx="4151008" cy="257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2371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87702" y="1436011"/>
            <a:ext cx="1009190" cy="257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29123" y="1436011"/>
            <a:ext cx="704528" cy="257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68793" y="1912122"/>
            <a:ext cx="1028231" cy="257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33917" y="1912122"/>
            <a:ext cx="704528" cy="257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63801" y="2388234"/>
            <a:ext cx="752132" cy="257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2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2023-07-19T15:28:39Z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