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853" y="322677"/>
            <a:ext cx="104342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5898" y="2649894"/>
            <a:ext cx="8590371" cy="60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19469" y="4898573"/>
            <a:ext cx="7427168" cy="643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959" y="443975"/>
            <a:ext cx="106622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36683" y="1740636"/>
            <a:ext cx="9420092" cy="48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5103" y="2922627"/>
            <a:ext cx="3320954" cy="41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575000" y="5207221"/>
            <a:ext cx="5040357" cy="51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951" y="471968"/>
            <a:ext cx="11520000" cy="467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89470" y="1763487"/>
            <a:ext cx="6904023" cy="69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9471" y="4433723"/>
            <a:ext cx="5245884" cy="552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695" y="3575832"/>
            <a:ext cx="3333333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820" y="434645"/>
            <a:ext cx="9091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1551" y="2517569"/>
            <a:ext cx="856567" cy="31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1551" y="3480075"/>
            <a:ext cx="758888" cy="31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1551" y="4338735"/>
            <a:ext cx="758888" cy="5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1551" y="5427647"/>
            <a:ext cx="2366830" cy="39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474" y="387992"/>
            <a:ext cx="9112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91733" y="550506"/>
            <a:ext cx="1468518" cy="42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2227" y="1564117"/>
            <a:ext cx="1905308" cy="37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6548" y="2521605"/>
            <a:ext cx="1279468" cy="331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92227" y="3509248"/>
            <a:ext cx="1009135" cy="31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44079" y="4481813"/>
            <a:ext cx="1649259" cy="39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54943" y="5454379"/>
            <a:ext cx="1355555" cy="38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482" y="443975"/>
            <a:ext cx="89193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7944" y="1646126"/>
            <a:ext cx="449652" cy="38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5260" y="2590146"/>
            <a:ext cx="862447" cy="38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8974" y="3541542"/>
            <a:ext cx="3007509" cy="40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7778" y="4500313"/>
            <a:ext cx="862447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6804" y="5444333"/>
            <a:ext cx="855076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482" y="425314"/>
            <a:ext cx="11520000" cy="504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1986" y="682686"/>
            <a:ext cx="1123438" cy="49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4250" y="1902821"/>
            <a:ext cx="1123438" cy="51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8415" y="3132489"/>
            <a:ext cx="580760" cy="51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6019" y="4352625"/>
            <a:ext cx="1113917" cy="51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653" y="376273"/>
            <a:ext cx="10582678" cy="4167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36906" y="1520890"/>
            <a:ext cx="4667760" cy="58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9834" y="2677886"/>
            <a:ext cx="2676444" cy="47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7580" y="3797559"/>
            <a:ext cx="2799326" cy="57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653" y="4543821"/>
            <a:ext cx="10582678" cy="2303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3405673" y="4878237"/>
            <a:ext cx="5130017" cy="48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4004301" y="5851098"/>
            <a:ext cx="3040311" cy="63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143" y="434645"/>
            <a:ext cx="8818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6972" y="718999"/>
            <a:ext cx="2667560" cy="32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6972" y="1688720"/>
            <a:ext cx="2295850" cy="38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938" y="2575249"/>
            <a:ext cx="2196277" cy="48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44260" y="3559553"/>
            <a:ext cx="2288561" cy="41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25607" y="4543857"/>
            <a:ext cx="2350041" cy="36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38937" y="5516569"/>
            <a:ext cx="1297338" cy="40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12" y="294685"/>
            <a:ext cx="11520000" cy="3995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7084" y="676152"/>
            <a:ext cx="1152000" cy="5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0638" y="1934993"/>
            <a:ext cx="1142479" cy="5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1415" y="3203371"/>
            <a:ext cx="1742280" cy="51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