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57" y="3654963"/>
            <a:ext cx="3323809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6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12083" y="360000"/>
            <a:ext cx="1467917" cy="53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132" y="1037358"/>
            <a:ext cx="247537" cy="2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514371"/>
            <a:ext cx="218975" cy="21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694" y="2010465"/>
            <a:ext cx="209454" cy="2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132" y="2487478"/>
            <a:ext cx="247537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132" y="2974031"/>
            <a:ext cx="247537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469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50148" y="2476933"/>
            <a:ext cx="199933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49421" y="2476933"/>
            <a:ext cx="209454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7735" y="2476933"/>
            <a:ext cx="142809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7487" y="2476933"/>
            <a:ext cx="190413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47239" y="2476933"/>
            <a:ext cx="199933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9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1037143"/>
            <a:ext cx="247537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694" y="1523541"/>
            <a:ext cx="209454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009940"/>
            <a:ext cx="247537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694" y="2982737"/>
            <a:ext cx="209454" cy="20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132" y="3945997"/>
            <a:ext cx="247537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978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1075490"/>
            <a:ext cx="218975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2048558"/>
            <a:ext cx="218975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694" y="3508160"/>
            <a:ext cx="209454" cy="2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00" y="4338129"/>
            <a:ext cx="11520000" cy="196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12340" y="4471900"/>
            <a:ext cx="228495" cy="21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02819" y="5446517"/>
            <a:ext cx="247537" cy="200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