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062"/>
          <a:stretch/>
        </p:blipFill>
        <p:spPr>
          <a:xfrm>
            <a:off x="672000" y="515814"/>
            <a:ext cx="11520000" cy="242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1322" y="2642336"/>
            <a:ext cx="142809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5256" y="2642336"/>
            <a:ext cx="218975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7272" y="2642336"/>
            <a:ext cx="199933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0247" y="2642336"/>
            <a:ext cx="199933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2984811"/>
            <a:ext cx="11520000" cy="233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14743" y="3823105"/>
            <a:ext cx="228495" cy="219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33785" y="4385143"/>
            <a:ext cx="199933" cy="219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14743" y="4956708"/>
            <a:ext cx="228495" cy="219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238" y="3597918"/>
            <a:ext cx="2209524" cy="523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64"/>
          <a:stretch/>
        </p:blipFill>
        <p:spPr>
          <a:xfrm>
            <a:off x="360000" y="360000"/>
            <a:ext cx="10683138" cy="5278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68793" y="1101012"/>
            <a:ext cx="1989818" cy="411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5025" y="1875208"/>
            <a:ext cx="2489685" cy="360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86050" y="4528661"/>
            <a:ext cx="437950" cy="103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8775735" y="4793028"/>
            <a:ext cx="437950" cy="60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8775735" y="3029420"/>
            <a:ext cx="437950" cy="60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6286050" y="1662420"/>
            <a:ext cx="2927635" cy="60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90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691852" y="2607822"/>
            <a:ext cx="418909" cy="21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11497" y="3084056"/>
            <a:ext cx="476033" cy="2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00513" y="3503141"/>
            <a:ext cx="885421" cy="2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39512" y="3900197"/>
            <a:ext cx="390347" cy="32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20000" y="4348065"/>
            <a:ext cx="1142479" cy="317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30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8776" y="988904"/>
            <a:ext cx="228495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735" y="1884616"/>
            <a:ext cx="266578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8297" y="2780328"/>
            <a:ext cx="218975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12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223" y="502991"/>
            <a:ext cx="218975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702" y="1837575"/>
            <a:ext cx="228495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702" y="3181693"/>
            <a:ext cx="228495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8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3520" y="1121846"/>
            <a:ext cx="561719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5851" y="1712277"/>
            <a:ext cx="837818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2991" y="2283662"/>
            <a:ext cx="323702" cy="19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0231" y="2826478"/>
            <a:ext cx="580760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5190" y="3388340"/>
            <a:ext cx="352264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8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8776" y="1122970"/>
            <a:ext cx="238016" cy="21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735" y="1695198"/>
            <a:ext cx="257057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8297" y="2257889"/>
            <a:ext cx="218975" cy="21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8776" y="2830117"/>
            <a:ext cx="228495" cy="21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8297" y="3402344"/>
            <a:ext cx="209454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4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246"/>
          <a:stretch/>
        </p:blipFill>
        <p:spPr>
          <a:xfrm>
            <a:off x="806913" y="4403647"/>
            <a:ext cx="11520000" cy="1633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