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6" d="100"/>
          <a:sy n="56" d="100"/>
        </p:scale>
        <p:origin x="121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553" y="2649785"/>
            <a:ext cx="5247619" cy="6095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6111" y="3584624"/>
            <a:ext cx="5542857" cy="5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4487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131173" y="2913583"/>
            <a:ext cx="218975" cy="209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40694" y="3418582"/>
            <a:ext cx="209454" cy="209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31173" y="3923582"/>
            <a:ext cx="228495" cy="209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12132" y="4428582"/>
            <a:ext cx="247537" cy="209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4007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26247" y="2010558"/>
            <a:ext cx="837818" cy="209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26247" y="2516221"/>
            <a:ext cx="685487" cy="209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26247" y="3021883"/>
            <a:ext cx="609322" cy="209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26247" y="3527546"/>
            <a:ext cx="733090" cy="209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26247" y="4033208"/>
            <a:ext cx="599801" cy="248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625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4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8139"/>
          <a:stretch/>
        </p:blipFill>
        <p:spPr>
          <a:xfrm>
            <a:off x="783080" y="4013195"/>
            <a:ext cx="11520000" cy="15005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358"/>
          <a:stretch/>
        </p:blipFill>
        <p:spPr>
          <a:xfrm>
            <a:off x="496478" y="600502"/>
            <a:ext cx="11520000" cy="2102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0180" y="786353"/>
            <a:ext cx="228495" cy="200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0180" y="1291609"/>
            <a:ext cx="228495" cy="200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8742" y="1796866"/>
            <a:ext cx="190413" cy="200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0180" y="2302122"/>
            <a:ext cx="228495" cy="200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9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2023-07-19T14:59:01Z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