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4" r:id="rId6"/>
    <p:sldId id="265" r:id="rId7"/>
    <p:sldId id="267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553" y="2649785"/>
            <a:ext cx="5247619" cy="6095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695" y="3602209"/>
            <a:ext cx="6333333" cy="59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2280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49430" y="1017037"/>
            <a:ext cx="428429" cy="230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39636" y="1418254"/>
            <a:ext cx="380826" cy="305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39067" y="1867341"/>
            <a:ext cx="428429" cy="219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58876" y="2287107"/>
            <a:ext cx="1485223" cy="276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351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21652" y="1216921"/>
            <a:ext cx="295140" cy="276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59735" y="2692730"/>
            <a:ext cx="257057" cy="199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4523" y="3802996"/>
            <a:ext cx="11520000" cy="2904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1121101" y="4212461"/>
            <a:ext cx="295140" cy="27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1149663" y="5697965"/>
            <a:ext cx="257057" cy="199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085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6793" y="1398148"/>
            <a:ext cx="4293818" cy="276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6793" y="2236286"/>
            <a:ext cx="5064991" cy="276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16793" y="3083949"/>
            <a:ext cx="5122115" cy="276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245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5257"/>
            <a:ext cx="11520000" cy="2133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539570" y="3700524"/>
            <a:ext cx="952066" cy="27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9337983" y="3700524"/>
            <a:ext cx="1628033" cy="27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4558611" y="4148281"/>
            <a:ext cx="1342413" cy="200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235900" y="4538877"/>
            <a:ext cx="523636" cy="228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3825520" y="4538877"/>
            <a:ext cx="2513454" cy="2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1245421" y="4967580"/>
            <a:ext cx="1228165" cy="219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5006082" y="4967580"/>
            <a:ext cx="2960925" cy="266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1988033" y="5386756"/>
            <a:ext cx="3570247" cy="27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5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2023-07-19T14:57:56Z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