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63" r:id="rId6"/>
    <p:sldId id="265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61" y="2745573"/>
            <a:ext cx="5828571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079" y="3564649"/>
            <a:ext cx="3333333" cy="5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482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2611" y="2524738"/>
            <a:ext cx="257057" cy="200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1173" y="3020625"/>
            <a:ext cx="209454" cy="2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652" y="3526049"/>
            <a:ext cx="218975" cy="2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652" y="4021936"/>
            <a:ext cx="218975" cy="2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1173" y="4527360"/>
            <a:ext cx="209454" cy="200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642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977"/>
          <a:stretch/>
        </p:blipFill>
        <p:spPr>
          <a:xfrm>
            <a:off x="802630" y="4002444"/>
            <a:ext cx="11520000" cy="1732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302"/>
          <a:stretch/>
        </p:blipFill>
        <p:spPr>
          <a:xfrm>
            <a:off x="529817" y="561702"/>
            <a:ext cx="11520000" cy="2191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3040" y="1190811"/>
            <a:ext cx="190413" cy="200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3998" y="1810068"/>
            <a:ext cx="218975" cy="200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3040" y="2429325"/>
            <a:ext cx="190413" cy="200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817" y="2753244"/>
            <a:ext cx="11520000" cy="3498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082015" y="3925729"/>
            <a:ext cx="3379834" cy="26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082015" y="5889404"/>
            <a:ext cx="4008198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2023-07-19T14:30:16Z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