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651" y="3652572"/>
            <a:ext cx="6876190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092" y="81219"/>
            <a:ext cx="11520000" cy="3366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4744" y="796521"/>
            <a:ext cx="218975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265" y="2208050"/>
            <a:ext cx="209454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597" y="3447907"/>
            <a:ext cx="11520000" cy="332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67737" y="3610160"/>
            <a:ext cx="218975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48696" y="4545500"/>
            <a:ext cx="257057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067737" y="5480841"/>
            <a:ext cx="218975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85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11074" y="2502479"/>
            <a:ext cx="695008" cy="161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0958" y="2978586"/>
            <a:ext cx="361785" cy="19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9966" y="3445170"/>
            <a:ext cx="695008" cy="15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2694" y="3911754"/>
            <a:ext cx="361785" cy="19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34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79" y="3294534"/>
            <a:ext cx="11520000" cy="2234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66781" y="3351837"/>
            <a:ext cx="180892" cy="20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66781" y="3819820"/>
            <a:ext cx="180892" cy="21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66781" y="4287803"/>
            <a:ext cx="180892" cy="21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38219" y="4755785"/>
            <a:ext cx="228495" cy="20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138219" y="5223768"/>
            <a:ext cx="228495" cy="21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