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61" y="2745573"/>
            <a:ext cx="5828571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031" y="3735580"/>
            <a:ext cx="6571429" cy="4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881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989628"/>
            <a:ext cx="218975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1466620"/>
            <a:ext cx="228495" cy="200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652" y="1934072"/>
            <a:ext cx="218975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2611" y="2401523"/>
            <a:ext cx="257057" cy="200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1173" y="2868975"/>
            <a:ext cx="209454" cy="200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354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6727" y="1941876"/>
            <a:ext cx="837818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5900" y="1941876"/>
            <a:ext cx="609322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6727" y="2875755"/>
            <a:ext cx="599801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95900" y="2875755"/>
            <a:ext cx="733090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255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01355" y="2487845"/>
            <a:ext cx="333223" cy="162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4859" y="2430594"/>
            <a:ext cx="552198" cy="21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2396" y="2907689"/>
            <a:ext cx="352264" cy="24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5421" y="2838091"/>
            <a:ext cx="599801" cy="269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8115" y="3375243"/>
            <a:ext cx="333223" cy="24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01619" y="3375243"/>
            <a:ext cx="456991" cy="2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15735" y="3842796"/>
            <a:ext cx="333223" cy="24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39239" y="3842796"/>
            <a:ext cx="523636" cy="209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33983" y="4310350"/>
            <a:ext cx="333223" cy="24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47966" y="4244196"/>
            <a:ext cx="504595" cy="27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50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862508"/>
            <a:ext cx="11520000" cy="1864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55140" y="4005926"/>
            <a:ext cx="228495" cy="20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55140" y="4474425"/>
            <a:ext cx="228495" cy="20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83702" y="4942925"/>
            <a:ext cx="180892" cy="20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83702" y="5411425"/>
            <a:ext cx="180892" cy="20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2023-07-10T09:28:00Z</dcterms:created>
  <dcterms:modified xsi:type="dcterms:W3CDTF">2023-07-19T14:25:01Z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